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  <p:embeddedFont>
      <p:font typeface="Orbitron"/>
      <p:regular r:id="rId45"/>
      <p:bold r:id="rId46"/>
    </p:embeddedFont>
    <p:embeddedFont>
      <p:font typeface="Advent Pr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i9YqYVsFkc2Q+9vivsAltM4Ytg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44" Type="http://schemas.openxmlformats.org/officeDocument/2006/relationships/font" Target="fonts/Roboto-boldItalic.fntdata"/><Relationship Id="rId43" Type="http://schemas.openxmlformats.org/officeDocument/2006/relationships/font" Target="fonts/Roboto-italic.fntdata"/><Relationship Id="rId46" Type="http://schemas.openxmlformats.org/officeDocument/2006/relationships/font" Target="fonts/Orbitron-bold.fntdata"/><Relationship Id="rId45" Type="http://schemas.openxmlformats.org/officeDocument/2006/relationships/font" Target="fonts/Orbitron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AdventPro-bold.fntdata"/><Relationship Id="rId47" Type="http://schemas.openxmlformats.org/officeDocument/2006/relationships/font" Target="fonts/AdventPro-regular.fntdata"/><Relationship Id="rId49" Type="http://schemas.openxmlformats.org/officeDocument/2006/relationships/font" Target="fonts/AdventPr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customschemas.google.com/relationships/presentationmetadata" Target="metadata"/><Relationship Id="rId50" Type="http://schemas.openxmlformats.org/officeDocument/2006/relationships/font" Target="fonts/AdventPr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1" name="Shape 4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Google Shape;4242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3" name="Google Shape;424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7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8" name="Google Shape;430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9" name="Google Shape;43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5" name="Shape 4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6" name="Google Shape;431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7" name="Google Shape;43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2" name="Shape 4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3" name="Google Shape;432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4" name="Google Shape;43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8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Google Shape;4329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0" name="Google Shape;433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4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6" name="Google Shape;433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0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2" name="Google Shape;43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6" name="Shape 4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7" name="Google Shape;4347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8" name="Google Shape;43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3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4354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5" name="Google Shape;435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9" name="Shape 4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0" name="Google Shape;436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1" name="Google Shape;436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Plus tard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5" name="Shape 4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6" name="Google Shape;436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7" name="Google Shape;436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8" name="Shape 4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" name="Google Shape;424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0" name="Google Shape;42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0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2" name="Google Shape;438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9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Google Shape;439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1" name="Google Shape;439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5" name="Shape 4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6" name="Google Shape;439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7" name="Google Shape;439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1" name="Shape 4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3" name="Google Shape;440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8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0" name="Google Shape;441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4" name="Shape 4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Google Shape;441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6" name="Google Shape;441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Google Shape;4421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2" name="Google Shape;442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6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8" name="Google Shape;442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4" name="Shape 5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5" name="Google Shape;5055;g11ecfa7e1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6" name="Google Shape;5056;g11ecfa7e1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1" name="Shape 5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2" name="Google Shape;5062;g11ecfa7e1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3" name="Google Shape;5063;g11ecfa7e1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4" name="Shape 4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5" name="Google Shape;425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6" name="Google Shape;42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7" name="Shape 5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" name="Google Shape;5068;g11ecfa7e1b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9" name="Google Shape;5069;g11ecfa7e1b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3" name="Shape 5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4" name="Google Shape;5074;g11ecfa7e1b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5" name="Google Shape;5075;g11ecfa7e1b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0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1" name="Google Shape;5081;g11ecfa7e1b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2" name="Google Shape;5082;g11ecfa7e1b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6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g11ecfa7e1b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8" name="Google Shape;5088;g11ecfa7e1b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2" name="Shape 5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3" name="Google Shape;5093;g11ecfa7e1b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4" name="Google Shape;5094;g11ecfa7e1b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8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Google Shape;5099;g11ecfa7e1b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0" name="Google Shape;5100;g11ecfa7e1b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6" name="Shape 5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" name="Google Shape;572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8" name="Google Shape;572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0" name="Shape 4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1" name="Google Shape;426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2" name="Google Shape;426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4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5" name="Google Shape;427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6" name="Google Shape;42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0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Google Shape;4281;g1d157ec8bc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2" name="Google Shape;4282;g1d157ec8bc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6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8" name="Google Shape;42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2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4" name="Google Shape;42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0" name="Shape 4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" name="Google Shape;430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2" name="Google Shape;43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C4587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8"/>
          <p:cNvSpPr/>
          <p:nvPr/>
        </p:nvSpPr>
        <p:spPr>
          <a:xfrm>
            <a:off x="319350" y="243900"/>
            <a:ext cx="8505300" cy="4655700"/>
          </a:xfrm>
          <a:prstGeom prst="rect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8"/>
          <p:cNvSpPr txBox="1"/>
          <p:nvPr>
            <p:ph type="ctrTitle"/>
          </p:nvPr>
        </p:nvSpPr>
        <p:spPr>
          <a:xfrm>
            <a:off x="1589700" y="2044500"/>
            <a:ext cx="5964600" cy="182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b="1" sz="5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8"/>
          <p:cNvSpPr txBox="1"/>
          <p:nvPr>
            <p:ph idx="1" type="subTitle"/>
          </p:nvPr>
        </p:nvSpPr>
        <p:spPr>
          <a:xfrm>
            <a:off x="1753050" y="375737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"/>
              <a:buNone/>
              <a:def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2" name="Google Shape;12;p38"/>
          <p:cNvGrpSpPr/>
          <p:nvPr/>
        </p:nvGrpSpPr>
        <p:grpSpPr>
          <a:xfrm>
            <a:off x="2933218" y="650896"/>
            <a:ext cx="924613" cy="792521"/>
            <a:chOff x="753950" y="238125"/>
            <a:chExt cx="6111125" cy="5238075"/>
          </a:xfrm>
        </p:grpSpPr>
        <p:sp>
          <p:nvSpPr>
            <p:cNvPr id="13" name="Google Shape;13;p3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3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38"/>
          <p:cNvGrpSpPr/>
          <p:nvPr/>
        </p:nvGrpSpPr>
        <p:grpSpPr>
          <a:xfrm>
            <a:off x="4109693" y="650896"/>
            <a:ext cx="924613" cy="792521"/>
            <a:chOff x="753950" y="238125"/>
            <a:chExt cx="6111125" cy="5238075"/>
          </a:xfrm>
        </p:grpSpPr>
        <p:sp>
          <p:nvSpPr>
            <p:cNvPr id="41" name="Google Shape;41;p3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3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38"/>
          <p:cNvGrpSpPr/>
          <p:nvPr/>
        </p:nvGrpSpPr>
        <p:grpSpPr>
          <a:xfrm>
            <a:off x="5286168" y="650896"/>
            <a:ext cx="924613" cy="792521"/>
            <a:chOff x="753950" y="238125"/>
            <a:chExt cx="6111125" cy="5238075"/>
          </a:xfrm>
        </p:grpSpPr>
        <p:sp>
          <p:nvSpPr>
            <p:cNvPr id="69" name="Google Shape;69;p3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28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47"/>
          <p:cNvSpPr/>
          <p:nvPr/>
        </p:nvSpPr>
        <p:spPr>
          <a:xfrm>
            <a:off x="319350" y="243900"/>
            <a:ext cx="8505300" cy="4655700"/>
          </a:xfrm>
          <a:prstGeom prst="rect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0" name="Google Shape;2630;p47"/>
          <p:cNvSpPr txBox="1"/>
          <p:nvPr>
            <p:ph type="title"/>
          </p:nvPr>
        </p:nvSpPr>
        <p:spPr>
          <a:xfrm>
            <a:off x="701025" y="627350"/>
            <a:ext cx="22107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_AND_BODY_1_1_2">
    <p:bg>
      <p:bgPr>
        <a:solidFill>
          <a:srgbClr val="1C4587"/>
        </a:solidFill>
      </p:bgPr>
    </p:bg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4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33" name="Google Shape;2633;p48"/>
          <p:cNvSpPr txBox="1"/>
          <p:nvPr>
            <p:ph idx="2" type="title"/>
          </p:nvPr>
        </p:nvSpPr>
        <p:spPr>
          <a:xfrm>
            <a:off x="817550" y="16910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34" name="Google Shape;2634;p48"/>
          <p:cNvSpPr txBox="1"/>
          <p:nvPr>
            <p:ph idx="1" type="subTitle"/>
          </p:nvPr>
        </p:nvSpPr>
        <p:spPr>
          <a:xfrm>
            <a:off x="817550" y="20747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35" name="Google Shape;2635;p48"/>
          <p:cNvSpPr txBox="1"/>
          <p:nvPr>
            <p:ph idx="3" type="title"/>
          </p:nvPr>
        </p:nvSpPr>
        <p:spPr>
          <a:xfrm>
            <a:off x="3409950" y="16910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36" name="Google Shape;2636;p48"/>
          <p:cNvSpPr txBox="1"/>
          <p:nvPr>
            <p:ph idx="4" type="subTitle"/>
          </p:nvPr>
        </p:nvSpPr>
        <p:spPr>
          <a:xfrm>
            <a:off x="3409950" y="20747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37" name="Google Shape;2637;p48"/>
          <p:cNvSpPr txBox="1"/>
          <p:nvPr>
            <p:ph idx="5" type="title"/>
          </p:nvPr>
        </p:nvSpPr>
        <p:spPr>
          <a:xfrm>
            <a:off x="6002350" y="16910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38" name="Google Shape;2638;p48"/>
          <p:cNvSpPr txBox="1"/>
          <p:nvPr>
            <p:ph idx="6" type="subTitle"/>
          </p:nvPr>
        </p:nvSpPr>
        <p:spPr>
          <a:xfrm>
            <a:off x="6002350" y="20747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39" name="Google Shape;2639;p48"/>
          <p:cNvSpPr txBox="1"/>
          <p:nvPr>
            <p:ph idx="7" type="title"/>
          </p:nvPr>
        </p:nvSpPr>
        <p:spPr>
          <a:xfrm>
            <a:off x="817550" y="33705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40" name="Google Shape;2640;p48"/>
          <p:cNvSpPr txBox="1"/>
          <p:nvPr>
            <p:ph idx="8" type="subTitle"/>
          </p:nvPr>
        </p:nvSpPr>
        <p:spPr>
          <a:xfrm>
            <a:off x="817550" y="37542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41" name="Google Shape;2641;p48"/>
          <p:cNvSpPr txBox="1"/>
          <p:nvPr>
            <p:ph idx="9" type="title"/>
          </p:nvPr>
        </p:nvSpPr>
        <p:spPr>
          <a:xfrm>
            <a:off x="3409950" y="33705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42" name="Google Shape;2642;p48"/>
          <p:cNvSpPr txBox="1"/>
          <p:nvPr>
            <p:ph idx="13" type="subTitle"/>
          </p:nvPr>
        </p:nvSpPr>
        <p:spPr>
          <a:xfrm>
            <a:off x="3409950" y="37542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43" name="Google Shape;2643;p48"/>
          <p:cNvSpPr txBox="1"/>
          <p:nvPr>
            <p:ph idx="14" type="title"/>
          </p:nvPr>
        </p:nvSpPr>
        <p:spPr>
          <a:xfrm>
            <a:off x="6002350" y="3370525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44" name="Google Shape;2644;p48"/>
          <p:cNvSpPr txBox="1"/>
          <p:nvPr>
            <p:ph idx="15" type="subTitle"/>
          </p:nvPr>
        </p:nvSpPr>
        <p:spPr>
          <a:xfrm>
            <a:off x="6002350" y="3754224"/>
            <a:ext cx="2324100" cy="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2645" name="Google Shape;2645;p48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2646" name="Google Shape;2646;p4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4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4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4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4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4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4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4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4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4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4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4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4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4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4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4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4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4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4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4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4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4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4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4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4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4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3" name="Google Shape;2673;p48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2674" name="Google Shape;2674;p4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4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4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4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4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4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4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4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4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4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4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4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4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4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4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4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4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4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4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4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4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4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4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4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4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4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4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1" name="Google Shape;2701;p48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2702" name="Google Shape;2702;p4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4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4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4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4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4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4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4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4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4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4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4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4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4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4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4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4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4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4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4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4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_HEADER_1">
    <p:bg>
      <p:bgPr>
        <a:solidFill>
          <a:srgbClr val="1C4587"/>
        </a:solidFill>
      </p:bgPr>
    </p:bg>
    <p:spTree>
      <p:nvGrpSpPr>
        <p:cNvPr id="2729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2730;p50"/>
          <p:cNvGrpSpPr/>
          <p:nvPr/>
        </p:nvGrpSpPr>
        <p:grpSpPr>
          <a:xfrm>
            <a:off x="-98650" y="2037325"/>
            <a:ext cx="9352525" cy="3275625"/>
            <a:chOff x="-98650" y="2037325"/>
            <a:chExt cx="9352525" cy="3275625"/>
          </a:xfrm>
        </p:grpSpPr>
        <p:sp>
          <p:nvSpPr>
            <p:cNvPr id="2731" name="Google Shape;2731;p50"/>
            <p:cNvSpPr/>
            <p:nvPr/>
          </p:nvSpPr>
          <p:spPr>
            <a:xfrm>
              <a:off x="-98650" y="4010850"/>
              <a:ext cx="2523300" cy="567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50"/>
            <p:cNvSpPr/>
            <p:nvPr/>
          </p:nvSpPr>
          <p:spPr>
            <a:xfrm>
              <a:off x="-98650" y="4584050"/>
              <a:ext cx="2523300" cy="1557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50"/>
            <p:cNvSpPr/>
            <p:nvPr/>
          </p:nvSpPr>
          <p:spPr>
            <a:xfrm>
              <a:off x="-98650" y="4745950"/>
              <a:ext cx="2523300" cy="5670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50"/>
            <p:cNvSpPr/>
            <p:nvPr/>
          </p:nvSpPr>
          <p:spPr>
            <a:xfrm>
              <a:off x="3488175" y="4010850"/>
              <a:ext cx="5765700" cy="567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50"/>
            <p:cNvSpPr/>
            <p:nvPr/>
          </p:nvSpPr>
          <p:spPr>
            <a:xfrm>
              <a:off x="3488175" y="4584050"/>
              <a:ext cx="5765700" cy="1557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50"/>
            <p:cNvSpPr/>
            <p:nvPr/>
          </p:nvSpPr>
          <p:spPr>
            <a:xfrm>
              <a:off x="3488175" y="4745950"/>
              <a:ext cx="5765700" cy="5670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50"/>
            <p:cNvSpPr/>
            <p:nvPr/>
          </p:nvSpPr>
          <p:spPr>
            <a:xfrm>
              <a:off x="7648575" y="2037325"/>
              <a:ext cx="1031700" cy="1809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50"/>
            <p:cNvSpPr/>
            <p:nvPr/>
          </p:nvSpPr>
          <p:spPr>
            <a:xfrm>
              <a:off x="7648575" y="2218332"/>
              <a:ext cx="1031700" cy="1245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50"/>
            <p:cNvSpPr/>
            <p:nvPr/>
          </p:nvSpPr>
          <p:spPr>
            <a:xfrm>
              <a:off x="7648575" y="2342924"/>
              <a:ext cx="1031700" cy="16680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0" name="Google Shape;2740;p50"/>
          <p:cNvGrpSpPr/>
          <p:nvPr/>
        </p:nvGrpSpPr>
        <p:grpSpPr>
          <a:xfrm>
            <a:off x="1031000" y="3038742"/>
            <a:ext cx="263998" cy="263956"/>
            <a:chOff x="1031000" y="3038742"/>
            <a:chExt cx="263998" cy="263956"/>
          </a:xfrm>
        </p:grpSpPr>
        <p:sp>
          <p:nvSpPr>
            <p:cNvPr id="2741" name="Google Shape;2741;p50"/>
            <p:cNvSpPr/>
            <p:nvPr/>
          </p:nvSpPr>
          <p:spPr>
            <a:xfrm>
              <a:off x="1031000" y="3170721"/>
              <a:ext cx="148521" cy="131977"/>
            </a:xfrm>
            <a:custGeom>
              <a:rect b="b" l="l" r="r" t="t"/>
              <a:pathLst>
                <a:path extrusionOk="0" h="3175" w="3573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50"/>
            <p:cNvSpPr/>
            <p:nvPr/>
          </p:nvSpPr>
          <p:spPr>
            <a:xfrm>
              <a:off x="1031000" y="3038742"/>
              <a:ext cx="148521" cy="132018"/>
            </a:xfrm>
            <a:custGeom>
              <a:rect b="b" l="l" r="r" t="t"/>
              <a:pathLst>
                <a:path extrusionOk="0" h="3176" w="3573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50"/>
            <p:cNvSpPr/>
            <p:nvPr/>
          </p:nvSpPr>
          <p:spPr>
            <a:xfrm>
              <a:off x="1179482" y="3170721"/>
              <a:ext cx="115516" cy="131977"/>
            </a:xfrm>
            <a:custGeom>
              <a:rect b="b" l="l" r="r" t="t"/>
              <a:pathLst>
                <a:path extrusionOk="0" h="3175" w="2779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50"/>
            <p:cNvSpPr/>
            <p:nvPr/>
          </p:nvSpPr>
          <p:spPr>
            <a:xfrm>
              <a:off x="1179482" y="3038742"/>
              <a:ext cx="115516" cy="132018"/>
            </a:xfrm>
            <a:custGeom>
              <a:rect b="b" l="l" r="r" t="t"/>
              <a:pathLst>
                <a:path extrusionOk="0" h="3176" w="2779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5" name="Google Shape;2745;p50"/>
          <p:cNvGrpSpPr/>
          <p:nvPr/>
        </p:nvGrpSpPr>
        <p:grpSpPr>
          <a:xfrm>
            <a:off x="1031000" y="2611917"/>
            <a:ext cx="263998" cy="263956"/>
            <a:chOff x="1031000" y="3038742"/>
            <a:chExt cx="263998" cy="263956"/>
          </a:xfrm>
        </p:grpSpPr>
        <p:sp>
          <p:nvSpPr>
            <p:cNvPr id="2746" name="Google Shape;2746;p50"/>
            <p:cNvSpPr/>
            <p:nvPr/>
          </p:nvSpPr>
          <p:spPr>
            <a:xfrm>
              <a:off x="1031000" y="3170721"/>
              <a:ext cx="148521" cy="131977"/>
            </a:xfrm>
            <a:custGeom>
              <a:rect b="b" l="l" r="r" t="t"/>
              <a:pathLst>
                <a:path extrusionOk="0" h="3175" w="3573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0"/>
            <p:cNvSpPr/>
            <p:nvPr/>
          </p:nvSpPr>
          <p:spPr>
            <a:xfrm>
              <a:off x="1031000" y="3038742"/>
              <a:ext cx="148521" cy="132018"/>
            </a:xfrm>
            <a:custGeom>
              <a:rect b="b" l="l" r="r" t="t"/>
              <a:pathLst>
                <a:path extrusionOk="0" h="3176" w="3573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0"/>
            <p:cNvSpPr/>
            <p:nvPr/>
          </p:nvSpPr>
          <p:spPr>
            <a:xfrm>
              <a:off x="1179482" y="3170721"/>
              <a:ext cx="115516" cy="131977"/>
            </a:xfrm>
            <a:custGeom>
              <a:rect b="b" l="l" r="r" t="t"/>
              <a:pathLst>
                <a:path extrusionOk="0" h="3175" w="2779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0"/>
            <p:cNvSpPr/>
            <p:nvPr/>
          </p:nvSpPr>
          <p:spPr>
            <a:xfrm>
              <a:off x="1179482" y="3038742"/>
              <a:ext cx="115516" cy="132018"/>
            </a:xfrm>
            <a:custGeom>
              <a:rect b="b" l="l" r="r" t="t"/>
              <a:pathLst>
                <a:path extrusionOk="0" h="3176" w="2779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0" name="Google Shape;2750;p50"/>
          <p:cNvGrpSpPr/>
          <p:nvPr/>
        </p:nvGrpSpPr>
        <p:grpSpPr>
          <a:xfrm>
            <a:off x="1031000" y="2185092"/>
            <a:ext cx="263998" cy="263956"/>
            <a:chOff x="1031000" y="3038742"/>
            <a:chExt cx="263998" cy="263956"/>
          </a:xfrm>
        </p:grpSpPr>
        <p:sp>
          <p:nvSpPr>
            <p:cNvPr id="2751" name="Google Shape;2751;p50"/>
            <p:cNvSpPr/>
            <p:nvPr/>
          </p:nvSpPr>
          <p:spPr>
            <a:xfrm>
              <a:off x="1031000" y="3170721"/>
              <a:ext cx="148521" cy="131977"/>
            </a:xfrm>
            <a:custGeom>
              <a:rect b="b" l="l" r="r" t="t"/>
              <a:pathLst>
                <a:path extrusionOk="0" h="3175" w="3573">
                  <a:moveTo>
                    <a:pt x="1" y="1"/>
                  </a:moveTo>
                  <a:lnTo>
                    <a:pt x="1" y="3175"/>
                  </a:lnTo>
                  <a:lnTo>
                    <a:pt x="3573" y="317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0"/>
            <p:cNvSpPr/>
            <p:nvPr/>
          </p:nvSpPr>
          <p:spPr>
            <a:xfrm>
              <a:off x="1031000" y="3038742"/>
              <a:ext cx="148521" cy="132018"/>
            </a:xfrm>
            <a:custGeom>
              <a:rect b="b" l="l" r="r" t="t"/>
              <a:pathLst>
                <a:path extrusionOk="0" h="3176" w="3573">
                  <a:moveTo>
                    <a:pt x="1" y="0"/>
                  </a:moveTo>
                  <a:lnTo>
                    <a:pt x="1" y="3176"/>
                  </a:lnTo>
                  <a:lnTo>
                    <a:pt x="3573" y="3176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0"/>
            <p:cNvSpPr/>
            <p:nvPr/>
          </p:nvSpPr>
          <p:spPr>
            <a:xfrm>
              <a:off x="1179482" y="3170721"/>
              <a:ext cx="115516" cy="131977"/>
            </a:xfrm>
            <a:custGeom>
              <a:rect b="b" l="l" r="r" t="t"/>
              <a:pathLst>
                <a:path extrusionOk="0" h="3175" w="2779">
                  <a:moveTo>
                    <a:pt x="1" y="1"/>
                  </a:moveTo>
                  <a:lnTo>
                    <a:pt x="1" y="3175"/>
                  </a:lnTo>
                  <a:lnTo>
                    <a:pt x="2779" y="3175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0"/>
            <p:cNvSpPr/>
            <p:nvPr/>
          </p:nvSpPr>
          <p:spPr>
            <a:xfrm>
              <a:off x="1179482" y="3038742"/>
              <a:ext cx="115516" cy="132018"/>
            </a:xfrm>
            <a:custGeom>
              <a:rect b="b" l="l" r="r" t="t"/>
              <a:pathLst>
                <a:path extrusionOk="0" h="3176" w="2779">
                  <a:moveTo>
                    <a:pt x="1" y="0"/>
                  </a:moveTo>
                  <a:lnTo>
                    <a:pt x="1" y="3176"/>
                  </a:lnTo>
                  <a:lnTo>
                    <a:pt x="2779" y="317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50"/>
          <p:cNvSpPr txBox="1"/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56" name="Google Shape;2756;p50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57" name="Google Shape;2757;p50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_2_1">
    <p:bg>
      <p:bgPr>
        <a:solidFill>
          <a:srgbClr val="1C4587"/>
        </a:solidFill>
      </p:bgPr>
    </p:bg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51"/>
          <p:cNvSpPr txBox="1"/>
          <p:nvPr>
            <p:ph type="title"/>
          </p:nvPr>
        </p:nvSpPr>
        <p:spPr>
          <a:xfrm>
            <a:off x="1334700" y="839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60" name="Google Shape;2760;p51"/>
          <p:cNvSpPr txBox="1"/>
          <p:nvPr>
            <p:ph idx="1" type="subTitle"/>
          </p:nvPr>
        </p:nvSpPr>
        <p:spPr>
          <a:xfrm>
            <a:off x="2466750" y="1760850"/>
            <a:ext cx="4210500" cy="13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61" name="Google Shape;2761;p51"/>
          <p:cNvSpPr txBox="1"/>
          <p:nvPr/>
        </p:nvSpPr>
        <p:spPr>
          <a:xfrm>
            <a:off x="2568900" y="3737600"/>
            <a:ext cx="4006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1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Slidesgo, including icons by Flaticon, and infographics &amp; images by Freepik. </a:t>
            </a:r>
            <a:endParaRPr b="0" i="0" sz="1200" u="none" cap="none" strike="noStrike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1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AND_BODY_1">
    <p:bg>
      <p:bgPr>
        <a:solidFill>
          <a:srgbClr val="1C4587"/>
        </a:solidFill>
      </p:bgPr>
    </p:bg>
    <p:spTree>
      <p:nvGrpSpPr>
        <p:cNvPr id="2762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3" name="Google Shape;2763;p43"/>
          <p:cNvCxnSpPr/>
          <p:nvPr/>
        </p:nvCxnSpPr>
        <p:spPr>
          <a:xfrm>
            <a:off x="1039500" y="2424889"/>
            <a:ext cx="70650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4" name="Google Shape;2764;p43"/>
          <p:cNvCxnSpPr/>
          <p:nvPr/>
        </p:nvCxnSpPr>
        <p:spPr>
          <a:xfrm>
            <a:off x="1039500" y="3608864"/>
            <a:ext cx="70650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5" name="Google Shape;2765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6" name="Google Shape;2766;p43"/>
          <p:cNvSpPr txBox="1"/>
          <p:nvPr>
            <p:ph idx="2" type="title"/>
          </p:nvPr>
        </p:nvSpPr>
        <p:spPr>
          <a:xfrm>
            <a:off x="1148450" y="1397525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67" name="Google Shape;2767;p43"/>
          <p:cNvSpPr txBox="1"/>
          <p:nvPr>
            <p:ph idx="1" type="subTitle"/>
          </p:nvPr>
        </p:nvSpPr>
        <p:spPr>
          <a:xfrm>
            <a:off x="1148450" y="1657334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68" name="Google Shape;2768;p43"/>
          <p:cNvSpPr txBox="1"/>
          <p:nvPr>
            <p:ph idx="3" type="title"/>
          </p:nvPr>
        </p:nvSpPr>
        <p:spPr>
          <a:xfrm>
            <a:off x="1148450" y="2569096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69" name="Google Shape;2769;p43"/>
          <p:cNvSpPr txBox="1"/>
          <p:nvPr>
            <p:ph idx="4" type="subTitle"/>
          </p:nvPr>
        </p:nvSpPr>
        <p:spPr>
          <a:xfrm>
            <a:off x="1148450" y="2828905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0" name="Google Shape;2770;p43"/>
          <p:cNvSpPr txBox="1"/>
          <p:nvPr>
            <p:ph idx="5" type="title"/>
          </p:nvPr>
        </p:nvSpPr>
        <p:spPr>
          <a:xfrm>
            <a:off x="1148450" y="3740666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71" name="Google Shape;2771;p43"/>
          <p:cNvSpPr txBox="1"/>
          <p:nvPr>
            <p:ph idx="6" type="subTitle"/>
          </p:nvPr>
        </p:nvSpPr>
        <p:spPr>
          <a:xfrm>
            <a:off x="1148450" y="4000475"/>
            <a:ext cx="30888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2" name="Google Shape;2772;p43"/>
          <p:cNvSpPr txBox="1"/>
          <p:nvPr>
            <p:ph idx="7" type="title"/>
          </p:nvPr>
        </p:nvSpPr>
        <p:spPr>
          <a:xfrm>
            <a:off x="4906750" y="1397525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73" name="Google Shape;2773;p43"/>
          <p:cNvSpPr txBox="1"/>
          <p:nvPr>
            <p:ph idx="8" type="subTitle"/>
          </p:nvPr>
        </p:nvSpPr>
        <p:spPr>
          <a:xfrm>
            <a:off x="4906750" y="1657338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74" name="Google Shape;2774;p43"/>
          <p:cNvSpPr txBox="1"/>
          <p:nvPr>
            <p:ph idx="9" type="title"/>
          </p:nvPr>
        </p:nvSpPr>
        <p:spPr>
          <a:xfrm>
            <a:off x="4906750" y="2569107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775" name="Google Shape;2775;p43"/>
          <p:cNvSpPr txBox="1"/>
          <p:nvPr>
            <p:ph idx="13" type="subTitle"/>
          </p:nvPr>
        </p:nvSpPr>
        <p:spPr>
          <a:xfrm>
            <a:off x="4906750" y="2828920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776" name="Google Shape;2776;p43"/>
          <p:cNvGrpSpPr/>
          <p:nvPr/>
        </p:nvGrpSpPr>
        <p:grpSpPr>
          <a:xfrm>
            <a:off x="7230575" y="3501811"/>
            <a:ext cx="1540410" cy="1636034"/>
            <a:chOff x="7230575" y="3501811"/>
            <a:chExt cx="1540410" cy="1636034"/>
          </a:xfrm>
        </p:grpSpPr>
        <p:grpSp>
          <p:nvGrpSpPr>
            <p:cNvPr id="2777" name="Google Shape;2777;p43"/>
            <p:cNvGrpSpPr/>
            <p:nvPr/>
          </p:nvGrpSpPr>
          <p:grpSpPr>
            <a:xfrm>
              <a:off x="7655512" y="4362305"/>
              <a:ext cx="775528" cy="775540"/>
              <a:chOff x="7655512" y="4362305"/>
              <a:chExt cx="775528" cy="775540"/>
            </a:xfrm>
          </p:grpSpPr>
          <p:sp>
            <p:nvSpPr>
              <p:cNvPr id="2778" name="Google Shape;2778;p43"/>
              <p:cNvSpPr/>
              <p:nvPr/>
            </p:nvSpPr>
            <p:spPr>
              <a:xfrm flipH="1">
                <a:off x="7825485" y="5042204"/>
                <a:ext cx="95633" cy="95641"/>
              </a:xfrm>
              <a:custGeom>
                <a:rect b="b" l="l" r="r" t="t"/>
                <a:pathLst>
                  <a:path extrusionOk="0" h="12246" w="12245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9" name="Google Shape;2779;p43"/>
              <p:cNvSpPr/>
              <p:nvPr/>
            </p:nvSpPr>
            <p:spPr>
              <a:xfrm flipH="1">
                <a:off x="7921094" y="5042204"/>
                <a:ext cx="74382" cy="95641"/>
              </a:xfrm>
              <a:custGeom>
                <a:rect b="b" l="l" r="r" t="t"/>
                <a:pathLst>
                  <a:path extrusionOk="0" h="12246" w="9524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0" name="Google Shape;2780;p43"/>
              <p:cNvSpPr/>
              <p:nvPr/>
            </p:nvSpPr>
            <p:spPr>
              <a:xfrm flipH="1">
                <a:off x="7995449" y="5042204"/>
                <a:ext cx="85020" cy="95641"/>
              </a:xfrm>
              <a:custGeom>
                <a:rect b="b" l="l" r="r" t="t"/>
                <a:pathLst>
                  <a:path extrusionOk="0" h="12246" w="10886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43"/>
              <p:cNvSpPr/>
              <p:nvPr/>
            </p:nvSpPr>
            <p:spPr>
              <a:xfrm flipH="1">
                <a:off x="8080438" y="5042204"/>
                <a:ext cx="95649" cy="95641"/>
              </a:xfrm>
              <a:custGeom>
                <a:rect b="b" l="l" r="r" t="t"/>
                <a:pathLst>
                  <a:path extrusionOk="0" h="12246" w="12247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43"/>
              <p:cNvSpPr/>
              <p:nvPr/>
            </p:nvSpPr>
            <p:spPr>
              <a:xfrm flipH="1">
                <a:off x="7825485" y="4957212"/>
                <a:ext cx="95633" cy="85020"/>
              </a:xfrm>
              <a:custGeom>
                <a:rect b="b" l="l" r="r" t="t"/>
                <a:pathLst>
                  <a:path extrusionOk="0" h="10886" w="12245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43"/>
              <p:cNvSpPr/>
              <p:nvPr/>
            </p:nvSpPr>
            <p:spPr>
              <a:xfrm flipH="1">
                <a:off x="7921094" y="4957212"/>
                <a:ext cx="74382" cy="85020"/>
              </a:xfrm>
              <a:custGeom>
                <a:rect b="b" l="l" r="r" t="t"/>
                <a:pathLst>
                  <a:path extrusionOk="0" h="10886" w="9524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43"/>
              <p:cNvSpPr/>
              <p:nvPr/>
            </p:nvSpPr>
            <p:spPr>
              <a:xfrm flipH="1">
                <a:off x="7995449" y="4957212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43"/>
              <p:cNvSpPr/>
              <p:nvPr/>
            </p:nvSpPr>
            <p:spPr>
              <a:xfrm flipH="1">
                <a:off x="8080438" y="4957212"/>
                <a:ext cx="95649" cy="85020"/>
              </a:xfrm>
              <a:custGeom>
                <a:rect b="b" l="l" r="r" t="t"/>
                <a:pathLst>
                  <a:path extrusionOk="0" h="10886" w="12247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43"/>
              <p:cNvSpPr/>
              <p:nvPr/>
            </p:nvSpPr>
            <p:spPr>
              <a:xfrm flipH="1">
                <a:off x="7825485" y="4872228"/>
                <a:ext cx="95633" cy="85012"/>
              </a:xfrm>
              <a:custGeom>
                <a:rect b="b" l="l" r="r" t="t"/>
                <a:pathLst>
                  <a:path extrusionOk="0" h="10885" w="12245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43"/>
              <p:cNvSpPr/>
              <p:nvPr/>
            </p:nvSpPr>
            <p:spPr>
              <a:xfrm flipH="1">
                <a:off x="7921094" y="4872228"/>
                <a:ext cx="74382" cy="85012"/>
              </a:xfrm>
              <a:custGeom>
                <a:rect b="b" l="l" r="r" t="t"/>
                <a:pathLst>
                  <a:path extrusionOk="0" h="10885" w="9524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43"/>
              <p:cNvSpPr/>
              <p:nvPr/>
            </p:nvSpPr>
            <p:spPr>
              <a:xfrm flipH="1">
                <a:off x="7995449" y="4872228"/>
                <a:ext cx="85020" cy="85012"/>
              </a:xfrm>
              <a:custGeom>
                <a:rect b="b" l="l" r="r" t="t"/>
                <a:pathLst>
                  <a:path extrusionOk="0" h="10885" w="10886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43"/>
              <p:cNvSpPr/>
              <p:nvPr/>
            </p:nvSpPr>
            <p:spPr>
              <a:xfrm flipH="1">
                <a:off x="8080438" y="4872228"/>
                <a:ext cx="95649" cy="85012"/>
              </a:xfrm>
              <a:custGeom>
                <a:rect b="b" l="l" r="r" t="t"/>
                <a:pathLst>
                  <a:path extrusionOk="0" h="10885" w="12247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43"/>
              <p:cNvSpPr/>
              <p:nvPr/>
            </p:nvSpPr>
            <p:spPr>
              <a:xfrm flipH="1">
                <a:off x="7825485" y="4787235"/>
                <a:ext cx="95633" cy="85020"/>
              </a:xfrm>
              <a:custGeom>
                <a:rect b="b" l="l" r="r" t="t"/>
                <a:pathLst>
                  <a:path extrusionOk="0" h="10886" w="12245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43"/>
              <p:cNvSpPr/>
              <p:nvPr/>
            </p:nvSpPr>
            <p:spPr>
              <a:xfrm flipH="1">
                <a:off x="7921094" y="4787235"/>
                <a:ext cx="74382" cy="85020"/>
              </a:xfrm>
              <a:custGeom>
                <a:rect b="b" l="l" r="r" t="t"/>
                <a:pathLst>
                  <a:path extrusionOk="0" h="10886" w="9524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43"/>
              <p:cNvSpPr/>
              <p:nvPr/>
            </p:nvSpPr>
            <p:spPr>
              <a:xfrm flipH="1">
                <a:off x="7995449" y="4787235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43"/>
              <p:cNvSpPr/>
              <p:nvPr/>
            </p:nvSpPr>
            <p:spPr>
              <a:xfrm flipH="1">
                <a:off x="8080438" y="4787235"/>
                <a:ext cx="95649" cy="85020"/>
              </a:xfrm>
              <a:custGeom>
                <a:rect b="b" l="l" r="r" t="t"/>
                <a:pathLst>
                  <a:path extrusionOk="0" h="10886" w="12247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43"/>
              <p:cNvSpPr/>
              <p:nvPr/>
            </p:nvSpPr>
            <p:spPr>
              <a:xfrm flipH="1">
                <a:off x="7825485" y="4702251"/>
                <a:ext cx="95633" cy="85012"/>
              </a:xfrm>
              <a:custGeom>
                <a:rect b="b" l="l" r="r" t="t"/>
                <a:pathLst>
                  <a:path extrusionOk="0" h="10885" w="12245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43"/>
              <p:cNvSpPr/>
              <p:nvPr/>
            </p:nvSpPr>
            <p:spPr>
              <a:xfrm flipH="1">
                <a:off x="7921094" y="4702251"/>
                <a:ext cx="74382" cy="85012"/>
              </a:xfrm>
              <a:custGeom>
                <a:rect b="b" l="l" r="r" t="t"/>
                <a:pathLst>
                  <a:path extrusionOk="0" h="10885" w="9524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43"/>
              <p:cNvSpPr/>
              <p:nvPr/>
            </p:nvSpPr>
            <p:spPr>
              <a:xfrm flipH="1">
                <a:off x="7995449" y="4702251"/>
                <a:ext cx="85020" cy="85012"/>
              </a:xfrm>
              <a:custGeom>
                <a:rect b="b" l="l" r="r" t="t"/>
                <a:pathLst>
                  <a:path extrusionOk="0" h="10885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43"/>
              <p:cNvSpPr/>
              <p:nvPr/>
            </p:nvSpPr>
            <p:spPr>
              <a:xfrm flipH="1">
                <a:off x="8080438" y="4702251"/>
                <a:ext cx="95649" cy="85012"/>
              </a:xfrm>
              <a:custGeom>
                <a:rect b="b" l="l" r="r" t="t"/>
                <a:pathLst>
                  <a:path extrusionOk="0" h="10885" w="12247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43"/>
              <p:cNvSpPr/>
              <p:nvPr/>
            </p:nvSpPr>
            <p:spPr>
              <a:xfrm flipH="1">
                <a:off x="7655512" y="4617267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43"/>
              <p:cNvSpPr/>
              <p:nvPr/>
            </p:nvSpPr>
            <p:spPr>
              <a:xfrm flipH="1">
                <a:off x="7740496" y="4617267"/>
                <a:ext cx="85020" cy="85012"/>
              </a:xfrm>
              <a:custGeom>
                <a:rect b="b" l="l" r="r" t="t"/>
                <a:pathLst>
                  <a:path extrusionOk="0" h="10885" w="10886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43"/>
              <p:cNvSpPr/>
              <p:nvPr/>
            </p:nvSpPr>
            <p:spPr>
              <a:xfrm flipH="1">
                <a:off x="7825485" y="4617267"/>
                <a:ext cx="95633" cy="85012"/>
              </a:xfrm>
              <a:custGeom>
                <a:rect b="b" l="l" r="r" t="t"/>
                <a:pathLst>
                  <a:path extrusionOk="0" h="10885" w="12245">
                    <a:moveTo>
                      <a:pt x="0" y="0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43"/>
              <p:cNvSpPr/>
              <p:nvPr/>
            </p:nvSpPr>
            <p:spPr>
              <a:xfrm flipH="1">
                <a:off x="7921094" y="4617267"/>
                <a:ext cx="74382" cy="85012"/>
              </a:xfrm>
              <a:custGeom>
                <a:rect b="b" l="l" r="r" t="t"/>
                <a:pathLst>
                  <a:path extrusionOk="0" h="10885" w="9524">
                    <a:moveTo>
                      <a:pt x="0" y="0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43"/>
              <p:cNvSpPr/>
              <p:nvPr/>
            </p:nvSpPr>
            <p:spPr>
              <a:xfrm flipH="1">
                <a:off x="7995449" y="4617267"/>
                <a:ext cx="85020" cy="85012"/>
              </a:xfrm>
              <a:custGeom>
                <a:rect b="b" l="l" r="r" t="t"/>
                <a:pathLst>
                  <a:path extrusionOk="0" h="10885" w="10886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43"/>
              <p:cNvSpPr/>
              <p:nvPr/>
            </p:nvSpPr>
            <p:spPr>
              <a:xfrm flipH="1">
                <a:off x="8080438" y="4617267"/>
                <a:ext cx="95649" cy="85012"/>
              </a:xfrm>
              <a:custGeom>
                <a:rect b="b" l="l" r="r" t="t"/>
                <a:pathLst>
                  <a:path extrusionOk="0" h="10885" w="12247">
                    <a:moveTo>
                      <a:pt x="1" y="0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43"/>
              <p:cNvSpPr/>
              <p:nvPr/>
            </p:nvSpPr>
            <p:spPr>
              <a:xfrm flipH="1">
                <a:off x="8176054" y="4617267"/>
                <a:ext cx="74390" cy="85012"/>
              </a:xfrm>
              <a:custGeom>
                <a:rect b="b" l="l" r="r" t="t"/>
                <a:pathLst>
                  <a:path extrusionOk="0" h="10885" w="9525">
                    <a:moveTo>
                      <a:pt x="1" y="0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43"/>
              <p:cNvSpPr/>
              <p:nvPr/>
            </p:nvSpPr>
            <p:spPr>
              <a:xfrm flipH="1">
                <a:off x="8250417" y="4617267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43"/>
              <p:cNvSpPr/>
              <p:nvPr/>
            </p:nvSpPr>
            <p:spPr>
              <a:xfrm flipH="1">
                <a:off x="8335399" y="4617267"/>
                <a:ext cx="95641" cy="85012"/>
              </a:xfrm>
              <a:custGeom>
                <a:rect b="b" l="l" r="r" t="t"/>
                <a:pathLst>
                  <a:path extrusionOk="0" h="10885" w="12246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43"/>
              <p:cNvSpPr/>
              <p:nvPr/>
            </p:nvSpPr>
            <p:spPr>
              <a:xfrm flipH="1">
                <a:off x="7655512" y="4532274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43"/>
              <p:cNvSpPr/>
              <p:nvPr/>
            </p:nvSpPr>
            <p:spPr>
              <a:xfrm flipH="1">
                <a:off x="7995449" y="4532274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3"/>
              <p:cNvSpPr/>
              <p:nvPr/>
            </p:nvSpPr>
            <p:spPr>
              <a:xfrm flipH="1">
                <a:off x="8335399" y="4532274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3"/>
              <p:cNvSpPr/>
              <p:nvPr/>
            </p:nvSpPr>
            <p:spPr>
              <a:xfrm flipH="1">
                <a:off x="7655512" y="4447290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0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43"/>
              <p:cNvSpPr/>
              <p:nvPr/>
            </p:nvSpPr>
            <p:spPr>
              <a:xfrm flipH="1">
                <a:off x="7995449" y="4447290"/>
                <a:ext cx="85020" cy="85012"/>
              </a:xfrm>
              <a:custGeom>
                <a:rect b="b" l="l" r="r" t="t"/>
                <a:pathLst>
                  <a:path extrusionOk="0" h="10885" w="10886">
                    <a:moveTo>
                      <a:pt x="1" y="0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43"/>
              <p:cNvSpPr/>
              <p:nvPr/>
            </p:nvSpPr>
            <p:spPr>
              <a:xfrm flipH="1">
                <a:off x="8335399" y="4447290"/>
                <a:ext cx="95641" cy="85012"/>
              </a:xfrm>
              <a:custGeom>
                <a:rect b="b" l="l" r="r" t="t"/>
                <a:pathLst>
                  <a:path extrusionOk="0" h="10885" w="12246">
                    <a:moveTo>
                      <a:pt x="1" y="0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43"/>
              <p:cNvSpPr/>
              <p:nvPr/>
            </p:nvSpPr>
            <p:spPr>
              <a:xfrm flipH="1">
                <a:off x="7655512" y="4362305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43"/>
              <p:cNvSpPr/>
              <p:nvPr/>
            </p:nvSpPr>
            <p:spPr>
              <a:xfrm flipH="1">
                <a:off x="7995449" y="4362305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43"/>
              <p:cNvSpPr/>
              <p:nvPr/>
            </p:nvSpPr>
            <p:spPr>
              <a:xfrm flipH="1">
                <a:off x="8335399" y="4362305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6" name="Google Shape;2816;p43"/>
            <p:cNvSpPr/>
            <p:nvPr/>
          </p:nvSpPr>
          <p:spPr>
            <a:xfrm flipH="1">
              <a:off x="7315559" y="3767391"/>
              <a:ext cx="85020" cy="8502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3"/>
            <p:cNvSpPr/>
            <p:nvPr/>
          </p:nvSpPr>
          <p:spPr>
            <a:xfrm flipH="1">
              <a:off x="7655512" y="3767391"/>
              <a:ext cx="85012" cy="8502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3"/>
            <p:cNvSpPr/>
            <p:nvPr/>
          </p:nvSpPr>
          <p:spPr>
            <a:xfrm flipH="1">
              <a:off x="8080438" y="3671779"/>
              <a:ext cx="95649" cy="95641"/>
            </a:xfrm>
            <a:custGeom>
              <a:rect b="b" l="l" r="r" t="t"/>
              <a:pathLst>
                <a:path extrusionOk="0" h="12246" w="12247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3"/>
            <p:cNvSpPr/>
            <p:nvPr/>
          </p:nvSpPr>
          <p:spPr>
            <a:xfrm flipH="1">
              <a:off x="8685973" y="3597414"/>
              <a:ext cx="85012" cy="95641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3"/>
            <p:cNvSpPr/>
            <p:nvPr/>
          </p:nvSpPr>
          <p:spPr>
            <a:xfrm flipH="1">
              <a:off x="8685973" y="3767391"/>
              <a:ext cx="85012" cy="8502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3"/>
            <p:cNvSpPr/>
            <p:nvPr/>
          </p:nvSpPr>
          <p:spPr>
            <a:xfrm flipH="1">
              <a:off x="8176054" y="3501811"/>
              <a:ext cx="74390" cy="95633"/>
            </a:xfrm>
            <a:custGeom>
              <a:rect b="b" l="l" r="r" t="t"/>
              <a:pathLst>
                <a:path extrusionOk="0" h="12245" w="9525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3"/>
            <p:cNvSpPr/>
            <p:nvPr/>
          </p:nvSpPr>
          <p:spPr>
            <a:xfrm flipH="1">
              <a:off x="8250417" y="3501811"/>
              <a:ext cx="85012" cy="95633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23" name="Google Shape;2823;p43"/>
            <p:cNvGrpSpPr/>
            <p:nvPr/>
          </p:nvGrpSpPr>
          <p:grpSpPr>
            <a:xfrm>
              <a:off x="7230575" y="3501811"/>
              <a:ext cx="1540410" cy="860514"/>
              <a:chOff x="7230575" y="3501811"/>
              <a:chExt cx="1540410" cy="860514"/>
            </a:xfrm>
          </p:grpSpPr>
          <p:sp>
            <p:nvSpPr>
              <p:cNvPr id="2824" name="Google Shape;2824;p43"/>
              <p:cNvSpPr/>
              <p:nvPr/>
            </p:nvSpPr>
            <p:spPr>
              <a:xfrm flipH="1">
                <a:off x="7315559" y="4277321"/>
                <a:ext cx="85020" cy="85004"/>
              </a:xfrm>
              <a:custGeom>
                <a:rect b="b" l="l" r="r" t="t"/>
                <a:pathLst>
                  <a:path extrusionOk="0" h="10884" w="10886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43"/>
              <p:cNvSpPr/>
              <p:nvPr/>
            </p:nvSpPr>
            <p:spPr>
              <a:xfrm flipH="1">
                <a:off x="7400551" y="4277321"/>
                <a:ext cx="85012" cy="85004"/>
              </a:xfrm>
              <a:custGeom>
                <a:rect b="b" l="l" r="r" t="t"/>
                <a:pathLst>
                  <a:path extrusionOk="0" h="10884" w="10885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43"/>
              <p:cNvSpPr/>
              <p:nvPr/>
            </p:nvSpPr>
            <p:spPr>
              <a:xfrm flipH="1">
                <a:off x="7485535" y="4277321"/>
                <a:ext cx="85012" cy="85004"/>
              </a:xfrm>
              <a:custGeom>
                <a:rect b="b" l="l" r="r" t="t"/>
                <a:pathLst>
                  <a:path extrusionOk="0" h="10884" w="10885">
                    <a:moveTo>
                      <a:pt x="0" y="0"/>
                    </a:moveTo>
                    <a:lnTo>
                      <a:pt x="0" y="10884"/>
                    </a:lnTo>
                    <a:lnTo>
                      <a:pt x="10884" y="1088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43"/>
              <p:cNvSpPr/>
              <p:nvPr/>
            </p:nvSpPr>
            <p:spPr>
              <a:xfrm flipH="1">
                <a:off x="7570520" y="4277321"/>
                <a:ext cx="85020" cy="85004"/>
              </a:xfrm>
              <a:custGeom>
                <a:rect b="b" l="l" r="r" t="t"/>
                <a:pathLst>
                  <a:path extrusionOk="0" h="10884" w="10886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43"/>
              <p:cNvSpPr/>
              <p:nvPr/>
            </p:nvSpPr>
            <p:spPr>
              <a:xfrm flipH="1">
                <a:off x="7655512" y="4277321"/>
                <a:ext cx="85012" cy="85004"/>
              </a:xfrm>
              <a:custGeom>
                <a:rect b="b" l="l" r="r" t="t"/>
                <a:pathLst>
                  <a:path extrusionOk="0" h="10884" w="10885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43"/>
              <p:cNvSpPr/>
              <p:nvPr/>
            </p:nvSpPr>
            <p:spPr>
              <a:xfrm flipH="1">
                <a:off x="7740496" y="4277321"/>
                <a:ext cx="85020" cy="85004"/>
              </a:xfrm>
              <a:custGeom>
                <a:rect b="b" l="l" r="r" t="t"/>
                <a:pathLst>
                  <a:path extrusionOk="0" h="10884" w="10886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43"/>
              <p:cNvSpPr/>
              <p:nvPr/>
            </p:nvSpPr>
            <p:spPr>
              <a:xfrm flipH="1">
                <a:off x="7825485" y="4277321"/>
                <a:ext cx="95633" cy="85004"/>
              </a:xfrm>
              <a:custGeom>
                <a:rect b="b" l="l" r="r" t="t"/>
                <a:pathLst>
                  <a:path extrusionOk="0" h="10884" w="12245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1" name="Google Shape;2831;p43"/>
              <p:cNvSpPr/>
              <p:nvPr/>
            </p:nvSpPr>
            <p:spPr>
              <a:xfrm flipH="1">
                <a:off x="7921094" y="4277321"/>
                <a:ext cx="74382" cy="85004"/>
              </a:xfrm>
              <a:custGeom>
                <a:rect b="b" l="l" r="r" t="t"/>
                <a:pathLst>
                  <a:path extrusionOk="0" h="10884" w="9524">
                    <a:moveTo>
                      <a:pt x="0" y="0"/>
                    </a:moveTo>
                    <a:lnTo>
                      <a:pt x="0" y="10884"/>
                    </a:lnTo>
                    <a:lnTo>
                      <a:pt x="9523" y="1088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43"/>
              <p:cNvSpPr/>
              <p:nvPr/>
            </p:nvSpPr>
            <p:spPr>
              <a:xfrm flipH="1">
                <a:off x="7995449" y="4277321"/>
                <a:ext cx="85020" cy="85004"/>
              </a:xfrm>
              <a:custGeom>
                <a:rect b="b" l="l" r="r" t="t"/>
                <a:pathLst>
                  <a:path extrusionOk="0" h="10884" w="10886">
                    <a:moveTo>
                      <a:pt x="1" y="0"/>
                    </a:moveTo>
                    <a:lnTo>
                      <a:pt x="1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43"/>
              <p:cNvSpPr/>
              <p:nvPr/>
            </p:nvSpPr>
            <p:spPr>
              <a:xfrm flipH="1">
                <a:off x="8080438" y="4277321"/>
                <a:ext cx="95649" cy="85004"/>
              </a:xfrm>
              <a:custGeom>
                <a:rect b="b" l="l" r="r" t="t"/>
                <a:pathLst>
                  <a:path extrusionOk="0" h="10884" w="12247">
                    <a:moveTo>
                      <a:pt x="1" y="0"/>
                    </a:moveTo>
                    <a:lnTo>
                      <a:pt x="1" y="10884"/>
                    </a:lnTo>
                    <a:lnTo>
                      <a:pt x="12247" y="1088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43"/>
              <p:cNvSpPr/>
              <p:nvPr/>
            </p:nvSpPr>
            <p:spPr>
              <a:xfrm flipH="1">
                <a:off x="8176054" y="4277321"/>
                <a:ext cx="74390" cy="85004"/>
              </a:xfrm>
              <a:custGeom>
                <a:rect b="b" l="l" r="r" t="t"/>
                <a:pathLst>
                  <a:path extrusionOk="0" h="10884" w="9525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43"/>
              <p:cNvSpPr/>
              <p:nvPr/>
            </p:nvSpPr>
            <p:spPr>
              <a:xfrm flipH="1">
                <a:off x="8250417" y="4277321"/>
                <a:ext cx="85012" cy="85004"/>
              </a:xfrm>
              <a:custGeom>
                <a:rect b="b" l="l" r="r" t="t"/>
                <a:pathLst>
                  <a:path extrusionOk="0" h="10884" w="10885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43"/>
              <p:cNvSpPr/>
              <p:nvPr/>
            </p:nvSpPr>
            <p:spPr>
              <a:xfrm flipH="1">
                <a:off x="8335399" y="4277321"/>
                <a:ext cx="95641" cy="85004"/>
              </a:xfrm>
              <a:custGeom>
                <a:rect b="b" l="l" r="r" t="t"/>
                <a:pathLst>
                  <a:path extrusionOk="0" h="10884" w="12246">
                    <a:moveTo>
                      <a:pt x="1" y="0"/>
                    </a:moveTo>
                    <a:lnTo>
                      <a:pt x="1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43"/>
              <p:cNvSpPr/>
              <p:nvPr/>
            </p:nvSpPr>
            <p:spPr>
              <a:xfrm flipH="1">
                <a:off x="8431015" y="4277321"/>
                <a:ext cx="74390" cy="85004"/>
              </a:xfrm>
              <a:custGeom>
                <a:rect b="b" l="l" r="r" t="t"/>
                <a:pathLst>
                  <a:path extrusionOk="0" h="10884" w="9525">
                    <a:moveTo>
                      <a:pt x="1" y="0"/>
                    </a:moveTo>
                    <a:lnTo>
                      <a:pt x="1" y="10884"/>
                    </a:lnTo>
                    <a:lnTo>
                      <a:pt x="9525" y="1088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43"/>
              <p:cNvSpPr/>
              <p:nvPr/>
            </p:nvSpPr>
            <p:spPr>
              <a:xfrm flipH="1">
                <a:off x="8505377" y="4277321"/>
                <a:ext cx="85012" cy="85004"/>
              </a:xfrm>
              <a:custGeom>
                <a:rect b="b" l="l" r="r" t="t"/>
                <a:pathLst>
                  <a:path extrusionOk="0" h="10884" w="10885">
                    <a:moveTo>
                      <a:pt x="0" y="0"/>
                    </a:moveTo>
                    <a:lnTo>
                      <a:pt x="0" y="10884"/>
                    </a:lnTo>
                    <a:lnTo>
                      <a:pt x="10885" y="1088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43"/>
              <p:cNvSpPr/>
              <p:nvPr/>
            </p:nvSpPr>
            <p:spPr>
              <a:xfrm flipH="1">
                <a:off x="8590359" y="4277321"/>
                <a:ext cx="95641" cy="85004"/>
              </a:xfrm>
              <a:custGeom>
                <a:rect b="b" l="l" r="r" t="t"/>
                <a:pathLst>
                  <a:path extrusionOk="0" h="10884" w="12246">
                    <a:moveTo>
                      <a:pt x="0" y="0"/>
                    </a:moveTo>
                    <a:lnTo>
                      <a:pt x="0" y="10884"/>
                    </a:lnTo>
                    <a:lnTo>
                      <a:pt x="12245" y="1088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3"/>
              <p:cNvSpPr/>
              <p:nvPr/>
            </p:nvSpPr>
            <p:spPr>
              <a:xfrm flipH="1">
                <a:off x="7315559" y="4181710"/>
                <a:ext cx="85020" cy="95641"/>
              </a:xfrm>
              <a:custGeom>
                <a:rect b="b" l="l" r="r" t="t"/>
                <a:pathLst>
                  <a:path extrusionOk="0" h="12246" w="10886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3"/>
              <p:cNvSpPr/>
              <p:nvPr/>
            </p:nvSpPr>
            <p:spPr>
              <a:xfrm flipH="1">
                <a:off x="7400551" y="4181710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3"/>
              <p:cNvSpPr/>
              <p:nvPr/>
            </p:nvSpPr>
            <p:spPr>
              <a:xfrm flipH="1">
                <a:off x="7485535" y="4181710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3"/>
              <p:cNvSpPr/>
              <p:nvPr/>
            </p:nvSpPr>
            <p:spPr>
              <a:xfrm flipH="1">
                <a:off x="7570520" y="4181710"/>
                <a:ext cx="85020" cy="95641"/>
              </a:xfrm>
              <a:custGeom>
                <a:rect b="b" l="l" r="r" t="t"/>
                <a:pathLst>
                  <a:path extrusionOk="0" h="12246" w="10886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3"/>
              <p:cNvSpPr/>
              <p:nvPr/>
            </p:nvSpPr>
            <p:spPr>
              <a:xfrm flipH="1">
                <a:off x="7655512" y="4181710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3"/>
              <p:cNvSpPr/>
              <p:nvPr/>
            </p:nvSpPr>
            <p:spPr>
              <a:xfrm flipH="1">
                <a:off x="7740496" y="4181710"/>
                <a:ext cx="85020" cy="95641"/>
              </a:xfrm>
              <a:custGeom>
                <a:rect b="b" l="l" r="r" t="t"/>
                <a:pathLst>
                  <a:path extrusionOk="0" h="12246" w="10886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43"/>
              <p:cNvSpPr/>
              <p:nvPr/>
            </p:nvSpPr>
            <p:spPr>
              <a:xfrm flipH="1">
                <a:off x="7825485" y="4181710"/>
                <a:ext cx="95633" cy="95641"/>
              </a:xfrm>
              <a:custGeom>
                <a:rect b="b" l="l" r="r" t="t"/>
                <a:pathLst>
                  <a:path extrusionOk="0" h="12246" w="12245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43"/>
              <p:cNvSpPr/>
              <p:nvPr/>
            </p:nvSpPr>
            <p:spPr>
              <a:xfrm flipH="1">
                <a:off x="7921094" y="4181710"/>
                <a:ext cx="74382" cy="95641"/>
              </a:xfrm>
              <a:custGeom>
                <a:rect b="b" l="l" r="r" t="t"/>
                <a:pathLst>
                  <a:path extrusionOk="0" h="12246" w="9524">
                    <a:moveTo>
                      <a:pt x="0" y="1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43"/>
              <p:cNvSpPr/>
              <p:nvPr/>
            </p:nvSpPr>
            <p:spPr>
              <a:xfrm flipH="1">
                <a:off x="7995449" y="4181710"/>
                <a:ext cx="85020" cy="95641"/>
              </a:xfrm>
              <a:custGeom>
                <a:rect b="b" l="l" r="r" t="t"/>
                <a:pathLst>
                  <a:path extrusionOk="0" h="12246" w="10886">
                    <a:moveTo>
                      <a:pt x="1" y="1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3"/>
              <p:cNvSpPr/>
              <p:nvPr/>
            </p:nvSpPr>
            <p:spPr>
              <a:xfrm flipH="1">
                <a:off x="8080438" y="4181710"/>
                <a:ext cx="95649" cy="95641"/>
              </a:xfrm>
              <a:custGeom>
                <a:rect b="b" l="l" r="r" t="t"/>
                <a:pathLst>
                  <a:path extrusionOk="0" h="12246" w="12247">
                    <a:moveTo>
                      <a:pt x="1" y="1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3"/>
              <p:cNvSpPr/>
              <p:nvPr/>
            </p:nvSpPr>
            <p:spPr>
              <a:xfrm flipH="1">
                <a:off x="8176054" y="4181710"/>
                <a:ext cx="74390" cy="95641"/>
              </a:xfrm>
              <a:custGeom>
                <a:rect b="b" l="l" r="r" t="t"/>
                <a:pathLst>
                  <a:path extrusionOk="0" h="12246" w="9525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3"/>
              <p:cNvSpPr/>
              <p:nvPr/>
            </p:nvSpPr>
            <p:spPr>
              <a:xfrm flipH="1">
                <a:off x="8250417" y="4181710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3"/>
              <p:cNvSpPr/>
              <p:nvPr/>
            </p:nvSpPr>
            <p:spPr>
              <a:xfrm flipH="1">
                <a:off x="8335399" y="4181710"/>
                <a:ext cx="95641" cy="95641"/>
              </a:xfrm>
              <a:custGeom>
                <a:rect b="b" l="l" r="r" t="t"/>
                <a:pathLst>
                  <a:path extrusionOk="0" h="12246" w="12246">
                    <a:moveTo>
                      <a:pt x="1" y="1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3"/>
              <p:cNvSpPr/>
              <p:nvPr/>
            </p:nvSpPr>
            <p:spPr>
              <a:xfrm flipH="1">
                <a:off x="8431015" y="4181710"/>
                <a:ext cx="74390" cy="95641"/>
              </a:xfrm>
              <a:custGeom>
                <a:rect b="b" l="l" r="r" t="t"/>
                <a:pathLst>
                  <a:path extrusionOk="0" h="12246" w="9525">
                    <a:moveTo>
                      <a:pt x="1" y="1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3"/>
              <p:cNvSpPr/>
              <p:nvPr/>
            </p:nvSpPr>
            <p:spPr>
              <a:xfrm flipH="1">
                <a:off x="8505377" y="4181710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3"/>
              <p:cNvSpPr/>
              <p:nvPr/>
            </p:nvSpPr>
            <p:spPr>
              <a:xfrm flipH="1">
                <a:off x="8590359" y="4181710"/>
                <a:ext cx="95641" cy="95641"/>
              </a:xfrm>
              <a:custGeom>
                <a:rect b="b" l="l" r="r" t="t"/>
                <a:pathLst>
                  <a:path extrusionOk="0" h="12246" w="12246">
                    <a:moveTo>
                      <a:pt x="0" y="1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3"/>
              <p:cNvSpPr/>
              <p:nvPr/>
            </p:nvSpPr>
            <p:spPr>
              <a:xfrm flipH="1">
                <a:off x="7315559" y="4107344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3"/>
              <p:cNvSpPr/>
              <p:nvPr/>
            </p:nvSpPr>
            <p:spPr>
              <a:xfrm flipH="1">
                <a:off x="7400551" y="410734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3"/>
              <p:cNvSpPr/>
              <p:nvPr/>
            </p:nvSpPr>
            <p:spPr>
              <a:xfrm flipH="1">
                <a:off x="7485535" y="410734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3"/>
              <p:cNvSpPr/>
              <p:nvPr/>
            </p:nvSpPr>
            <p:spPr>
              <a:xfrm flipH="1">
                <a:off x="7570520" y="4107344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3"/>
              <p:cNvSpPr/>
              <p:nvPr/>
            </p:nvSpPr>
            <p:spPr>
              <a:xfrm flipH="1">
                <a:off x="7655512" y="410734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3"/>
              <p:cNvSpPr/>
              <p:nvPr/>
            </p:nvSpPr>
            <p:spPr>
              <a:xfrm flipH="1">
                <a:off x="7740496" y="4107344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3"/>
              <p:cNvSpPr/>
              <p:nvPr/>
            </p:nvSpPr>
            <p:spPr>
              <a:xfrm flipH="1">
                <a:off x="7825485" y="4107344"/>
                <a:ext cx="95633" cy="74390"/>
              </a:xfrm>
              <a:custGeom>
                <a:rect b="b" l="l" r="r" t="t"/>
                <a:pathLst>
                  <a:path extrusionOk="0" h="9525" w="12245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3"/>
              <p:cNvSpPr/>
              <p:nvPr/>
            </p:nvSpPr>
            <p:spPr>
              <a:xfrm flipH="1">
                <a:off x="7921094" y="4107344"/>
                <a:ext cx="74382" cy="74390"/>
              </a:xfrm>
              <a:custGeom>
                <a:rect b="b" l="l" r="r" t="t"/>
                <a:pathLst>
                  <a:path extrusionOk="0" h="9525" w="9524">
                    <a:moveTo>
                      <a:pt x="0" y="0"/>
                    </a:moveTo>
                    <a:lnTo>
                      <a:pt x="0" y="9525"/>
                    </a:lnTo>
                    <a:lnTo>
                      <a:pt x="9523" y="952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3"/>
              <p:cNvSpPr/>
              <p:nvPr/>
            </p:nvSpPr>
            <p:spPr>
              <a:xfrm flipH="1">
                <a:off x="7995449" y="4107344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3"/>
              <p:cNvSpPr/>
              <p:nvPr/>
            </p:nvSpPr>
            <p:spPr>
              <a:xfrm flipH="1">
                <a:off x="8080438" y="4107344"/>
                <a:ext cx="95649" cy="74390"/>
              </a:xfrm>
              <a:custGeom>
                <a:rect b="b" l="l" r="r" t="t"/>
                <a:pathLst>
                  <a:path extrusionOk="0" h="9525" w="12247">
                    <a:moveTo>
                      <a:pt x="1" y="0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3"/>
              <p:cNvSpPr/>
              <p:nvPr/>
            </p:nvSpPr>
            <p:spPr>
              <a:xfrm flipH="1">
                <a:off x="8176054" y="4107344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3"/>
              <p:cNvSpPr/>
              <p:nvPr/>
            </p:nvSpPr>
            <p:spPr>
              <a:xfrm flipH="1">
                <a:off x="8250417" y="410734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3"/>
              <p:cNvSpPr/>
              <p:nvPr/>
            </p:nvSpPr>
            <p:spPr>
              <a:xfrm flipH="1">
                <a:off x="8335399" y="4107344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1" y="0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3"/>
              <p:cNvSpPr/>
              <p:nvPr/>
            </p:nvSpPr>
            <p:spPr>
              <a:xfrm flipH="1">
                <a:off x="8431015" y="4107344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0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3"/>
              <p:cNvSpPr/>
              <p:nvPr/>
            </p:nvSpPr>
            <p:spPr>
              <a:xfrm flipH="1">
                <a:off x="8505377" y="410734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3"/>
              <p:cNvSpPr/>
              <p:nvPr/>
            </p:nvSpPr>
            <p:spPr>
              <a:xfrm flipH="1">
                <a:off x="8590359" y="4107344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0" y="0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3"/>
              <p:cNvSpPr/>
              <p:nvPr/>
            </p:nvSpPr>
            <p:spPr>
              <a:xfrm flipH="1">
                <a:off x="7315559" y="4022352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3"/>
              <p:cNvSpPr/>
              <p:nvPr/>
            </p:nvSpPr>
            <p:spPr>
              <a:xfrm flipH="1">
                <a:off x="7400551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3"/>
              <p:cNvSpPr/>
              <p:nvPr/>
            </p:nvSpPr>
            <p:spPr>
              <a:xfrm flipH="1">
                <a:off x="7485535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3"/>
              <p:cNvSpPr/>
              <p:nvPr/>
            </p:nvSpPr>
            <p:spPr>
              <a:xfrm flipH="1">
                <a:off x="7570520" y="4022352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3"/>
              <p:cNvSpPr/>
              <p:nvPr/>
            </p:nvSpPr>
            <p:spPr>
              <a:xfrm flipH="1">
                <a:off x="7655512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3"/>
              <p:cNvSpPr/>
              <p:nvPr/>
            </p:nvSpPr>
            <p:spPr>
              <a:xfrm flipH="1">
                <a:off x="7740496" y="4022352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3"/>
              <p:cNvSpPr/>
              <p:nvPr/>
            </p:nvSpPr>
            <p:spPr>
              <a:xfrm flipH="1">
                <a:off x="7825485" y="4022352"/>
                <a:ext cx="95633" cy="85020"/>
              </a:xfrm>
              <a:custGeom>
                <a:rect b="b" l="l" r="r" t="t"/>
                <a:pathLst>
                  <a:path extrusionOk="0" h="10886" w="12245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3"/>
              <p:cNvSpPr/>
              <p:nvPr/>
            </p:nvSpPr>
            <p:spPr>
              <a:xfrm flipH="1">
                <a:off x="7921094" y="4022352"/>
                <a:ext cx="74382" cy="85020"/>
              </a:xfrm>
              <a:custGeom>
                <a:rect b="b" l="l" r="r" t="t"/>
                <a:pathLst>
                  <a:path extrusionOk="0" h="10886" w="9524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3"/>
              <p:cNvSpPr/>
              <p:nvPr/>
            </p:nvSpPr>
            <p:spPr>
              <a:xfrm flipH="1">
                <a:off x="7995449" y="4022352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3"/>
              <p:cNvSpPr/>
              <p:nvPr/>
            </p:nvSpPr>
            <p:spPr>
              <a:xfrm flipH="1">
                <a:off x="8080438" y="4022352"/>
                <a:ext cx="95649" cy="85020"/>
              </a:xfrm>
              <a:custGeom>
                <a:rect b="b" l="l" r="r" t="t"/>
                <a:pathLst>
                  <a:path extrusionOk="0" h="10886" w="12247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43"/>
              <p:cNvSpPr/>
              <p:nvPr/>
            </p:nvSpPr>
            <p:spPr>
              <a:xfrm flipH="1">
                <a:off x="8176054" y="4022352"/>
                <a:ext cx="74390" cy="85020"/>
              </a:xfrm>
              <a:custGeom>
                <a:rect b="b" l="l" r="r" t="t"/>
                <a:pathLst>
                  <a:path extrusionOk="0" h="10886" w="9525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43"/>
              <p:cNvSpPr/>
              <p:nvPr/>
            </p:nvSpPr>
            <p:spPr>
              <a:xfrm flipH="1">
                <a:off x="8250417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43"/>
              <p:cNvSpPr/>
              <p:nvPr/>
            </p:nvSpPr>
            <p:spPr>
              <a:xfrm flipH="1">
                <a:off x="8335399" y="4022352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43"/>
              <p:cNvSpPr/>
              <p:nvPr/>
            </p:nvSpPr>
            <p:spPr>
              <a:xfrm flipH="1">
                <a:off x="8431015" y="4022352"/>
                <a:ext cx="74390" cy="85020"/>
              </a:xfrm>
              <a:custGeom>
                <a:rect b="b" l="l" r="r" t="t"/>
                <a:pathLst>
                  <a:path extrusionOk="0" h="10886" w="9525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43"/>
              <p:cNvSpPr/>
              <p:nvPr/>
            </p:nvSpPr>
            <p:spPr>
              <a:xfrm flipH="1">
                <a:off x="8505377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43"/>
              <p:cNvSpPr/>
              <p:nvPr/>
            </p:nvSpPr>
            <p:spPr>
              <a:xfrm flipH="1">
                <a:off x="8590359" y="4022352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43"/>
              <p:cNvSpPr/>
              <p:nvPr/>
            </p:nvSpPr>
            <p:spPr>
              <a:xfrm flipH="1">
                <a:off x="7315559" y="3926748"/>
                <a:ext cx="85020" cy="95633"/>
              </a:xfrm>
              <a:custGeom>
                <a:rect b="b" l="l" r="r" t="t"/>
                <a:pathLst>
                  <a:path extrusionOk="0" h="12245" w="10886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43"/>
              <p:cNvSpPr/>
              <p:nvPr/>
            </p:nvSpPr>
            <p:spPr>
              <a:xfrm flipH="1">
                <a:off x="7400551" y="3926748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43"/>
              <p:cNvSpPr/>
              <p:nvPr/>
            </p:nvSpPr>
            <p:spPr>
              <a:xfrm flipH="1">
                <a:off x="7485535" y="3926748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4" y="1224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43"/>
              <p:cNvSpPr/>
              <p:nvPr/>
            </p:nvSpPr>
            <p:spPr>
              <a:xfrm flipH="1">
                <a:off x="7570520" y="3926748"/>
                <a:ext cx="85020" cy="95633"/>
              </a:xfrm>
              <a:custGeom>
                <a:rect b="b" l="l" r="r" t="t"/>
                <a:pathLst>
                  <a:path extrusionOk="0" h="12245" w="10886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43"/>
              <p:cNvSpPr/>
              <p:nvPr/>
            </p:nvSpPr>
            <p:spPr>
              <a:xfrm flipH="1">
                <a:off x="7655512" y="3926748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43"/>
              <p:cNvSpPr/>
              <p:nvPr/>
            </p:nvSpPr>
            <p:spPr>
              <a:xfrm flipH="1">
                <a:off x="7740496" y="3926748"/>
                <a:ext cx="85020" cy="95633"/>
              </a:xfrm>
              <a:custGeom>
                <a:rect b="b" l="l" r="r" t="t"/>
                <a:pathLst>
                  <a:path extrusionOk="0" h="12245" w="10886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43"/>
              <p:cNvSpPr/>
              <p:nvPr/>
            </p:nvSpPr>
            <p:spPr>
              <a:xfrm flipH="1">
                <a:off x="7825485" y="3926748"/>
                <a:ext cx="95633" cy="95633"/>
              </a:xfrm>
              <a:custGeom>
                <a:rect b="b" l="l" r="r" t="t"/>
                <a:pathLst>
                  <a:path extrusionOk="0" h="12245" w="12245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43"/>
              <p:cNvSpPr/>
              <p:nvPr/>
            </p:nvSpPr>
            <p:spPr>
              <a:xfrm flipH="1">
                <a:off x="7921094" y="3926748"/>
                <a:ext cx="74382" cy="95633"/>
              </a:xfrm>
              <a:custGeom>
                <a:rect b="b" l="l" r="r" t="t"/>
                <a:pathLst>
                  <a:path extrusionOk="0" h="12245" w="9524">
                    <a:moveTo>
                      <a:pt x="0" y="0"/>
                    </a:moveTo>
                    <a:lnTo>
                      <a:pt x="0" y="12245"/>
                    </a:lnTo>
                    <a:lnTo>
                      <a:pt x="9523" y="12245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3"/>
              <p:cNvSpPr/>
              <p:nvPr/>
            </p:nvSpPr>
            <p:spPr>
              <a:xfrm flipH="1">
                <a:off x="7995449" y="3926748"/>
                <a:ext cx="85020" cy="95633"/>
              </a:xfrm>
              <a:custGeom>
                <a:rect b="b" l="l" r="r" t="t"/>
                <a:pathLst>
                  <a:path extrusionOk="0" h="12245" w="10886">
                    <a:moveTo>
                      <a:pt x="1" y="0"/>
                    </a:moveTo>
                    <a:lnTo>
                      <a:pt x="1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3"/>
              <p:cNvSpPr/>
              <p:nvPr/>
            </p:nvSpPr>
            <p:spPr>
              <a:xfrm flipH="1">
                <a:off x="8080438" y="3926748"/>
                <a:ext cx="95649" cy="95633"/>
              </a:xfrm>
              <a:custGeom>
                <a:rect b="b" l="l" r="r" t="t"/>
                <a:pathLst>
                  <a:path extrusionOk="0" h="12245" w="12247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3"/>
              <p:cNvSpPr/>
              <p:nvPr/>
            </p:nvSpPr>
            <p:spPr>
              <a:xfrm flipH="1">
                <a:off x="8176054" y="3926748"/>
                <a:ext cx="74390" cy="95633"/>
              </a:xfrm>
              <a:custGeom>
                <a:rect b="b" l="l" r="r" t="t"/>
                <a:pathLst>
                  <a:path extrusionOk="0" h="12245" w="9525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3"/>
              <p:cNvSpPr/>
              <p:nvPr/>
            </p:nvSpPr>
            <p:spPr>
              <a:xfrm flipH="1">
                <a:off x="8250417" y="3926748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3"/>
              <p:cNvSpPr/>
              <p:nvPr/>
            </p:nvSpPr>
            <p:spPr>
              <a:xfrm flipH="1">
                <a:off x="8335399" y="3926748"/>
                <a:ext cx="95641" cy="95633"/>
              </a:xfrm>
              <a:custGeom>
                <a:rect b="b" l="l" r="r" t="t"/>
                <a:pathLst>
                  <a:path extrusionOk="0" h="12245" w="12246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3"/>
              <p:cNvSpPr/>
              <p:nvPr/>
            </p:nvSpPr>
            <p:spPr>
              <a:xfrm flipH="1">
                <a:off x="8431015" y="3926748"/>
                <a:ext cx="74390" cy="95633"/>
              </a:xfrm>
              <a:custGeom>
                <a:rect b="b" l="l" r="r" t="t"/>
                <a:pathLst>
                  <a:path extrusionOk="0" h="12245" w="9525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3"/>
              <p:cNvSpPr/>
              <p:nvPr/>
            </p:nvSpPr>
            <p:spPr>
              <a:xfrm flipH="1">
                <a:off x="8505377" y="3926748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3"/>
              <p:cNvSpPr/>
              <p:nvPr/>
            </p:nvSpPr>
            <p:spPr>
              <a:xfrm flipH="1">
                <a:off x="8590359" y="3926748"/>
                <a:ext cx="95641" cy="95633"/>
              </a:xfrm>
              <a:custGeom>
                <a:rect b="b" l="l" r="r" t="t"/>
                <a:pathLst>
                  <a:path extrusionOk="0" h="12245" w="12246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3"/>
              <p:cNvSpPr/>
              <p:nvPr/>
            </p:nvSpPr>
            <p:spPr>
              <a:xfrm flipH="1">
                <a:off x="7315559" y="3852383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3"/>
              <p:cNvSpPr/>
              <p:nvPr/>
            </p:nvSpPr>
            <p:spPr>
              <a:xfrm flipH="1">
                <a:off x="7400551" y="385238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3"/>
              <p:cNvSpPr/>
              <p:nvPr/>
            </p:nvSpPr>
            <p:spPr>
              <a:xfrm flipH="1">
                <a:off x="7485535" y="385238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4"/>
                    </a:lnTo>
                    <a:lnTo>
                      <a:pt x="10884" y="9524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3"/>
              <p:cNvSpPr/>
              <p:nvPr/>
            </p:nvSpPr>
            <p:spPr>
              <a:xfrm flipH="1">
                <a:off x="7570520" y="3852383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3"/>
              <p:cNvSpPr/>
              <p:nvPr/>
            </p:nvSpPr>
            <p:spPr>
              <a:xfrm flipH="1">
                <a:off x="7655512" y="385238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3"/>
              <p:cNvSpPr/>
              <p:nvPr/>
            </p:nvSpPr>
            <p:spPr>
              <a:xfrm flipH="1">
                <a:off x="7740496" y="3852383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3"/>
              <p:cNvSpPr/>
              <p:nvPr/>
            </p:nvSpPr>
            <p:spPr>
              <a:xfrm flipH="1">
                <a:off x="7825485" y="3852383"/>
                <a:ext cx="95633" cy="74390"/>
              </a:xfrm>
              <a:custGeom>
                <a:rect b="b" l="l" r="r" t="t"/>
                <a:pathLst>
                  <a:path extrusionOk="0" h="9525" w="12245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3"/>
              <p:cNvSpPr/>
              <p:nvPr/>
            </p:nvSpPr>
            <p:spPr>
              <a:xfrm flipH="1">
                <a:off x="7921094" y="3852383"/>
                <a:ext cx="74382" cy="74390"/>
              </a:xfrm>
              <a:custGeom>
                <a:rect b="b" l="l" r="r" t="t"/>
                <a:pathLst>
                  <a:path extrusionOk="0" h="9525" w="9524">
                    <a:moveTo>
                      <a:pt x="0" y="0"/>
                    </a:moveTo>
                    <a:lnTo>
                      <a:pt x="0" y="9524"/>
                    </a:lnTo>
                    <a:lnTo>
                      <a:pt x="9523" y="9524"/>
                    </a:lnTo>
                    <a:lnTo>
                      <a:pt x="95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3"/>
              <p:cNvSpPr/>
              <p:nvPr/>
            </p:nvSpPr>
            <p:spPr>
              <a:xfrm flipH="1">
                <a:off x="7995449" y="3852383"/>
                <a:ext cx="85020" cy="74390"/>
              </a:xfrm>
              <a:custGeom>
                <a:rect b="b" l="l" r="r" t="t"/>
                <a:pathLst>
                  <a:path extrusionOk="0" h="9525" w="10886">
                    <a:moveTo>
                      <a:pt x="1" y="0"/>
                    </a:moveTo>
                    <a:lnTo>
                      <a:pt x="1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3"/>
              <p:cNvSpPr/>
              <p:nvPr/>
            </p:nvSpPr>
            <p:spPr>
              <a:xfrm flipH="1">
                <a:off x="8080438" y="3852383"/>
                <a:ext cx="95649" cy="74390"/>
              </a:xfrm>
              <a:custGeom>
                <a:rect b="b" l="l" r="r" t="t"/>
                <a:pathLst>
                  <a:path extrusionOk="0" h="9525" w="12247">
                    <a:moveTo>
                      <a:pt x="1" y="0"/>
                    </a:moveTo>
                    <a:lnTo>
                      <a:pt x="1" y="9524"/>
                    </a:lnTo>
                    <a:lnTo>
                      <a:pt x="12247" y="9524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3"/>
              <p:cNvSpPr/>
              <p:nvPr/>
            </p:nvSpPr>
            <p:spPr>
              <a:xfrm flipH="1">
                <a:off x="8176054" y="3852383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3"/>
              <p:cNvSpPr/>
              <p:nvPr/>
            </p:nvSpPr>
            <p:spPr>
              <a:xfrm flipH="1">
                <a:off x="8250417" y="385238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3"/>
              <p:cNvSpPr/>
              <p:nvPr/>
            </p:nvSpPr>
            <p:spPr>
              <a:xfrm flipH="1">
                <a:off x="8335399" y="3852383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1" y="0"/>
                    </a:moveTo>
                    <a:lnTo>
                      <a:pt x="1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3"/>
              <p:cNvSpPr/>
              <p:nvPr/>
            </p:nvSpPr>
            <p:spPr>
              <a:xfrm flipH="1">
                <a:off x="8431015" y="3852383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0"/>
                    </a:moveTo>
                    <a:lnTo>
                      <a:pt x="1" y="9524"/>
                    </a:lnTo>
                    <a:lnTo>
                      <a:pt x="9525" y="9524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43"/>
              <p:cNvSpPr/>
              <p:nvPr/>
            </p:nvSpPr>
            <p:spPr>
              <a:xfrm flipH="1">
                <a:off x="8505377" y="385238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4"/>
                    </a:lnTo>
                    <a:lnTo>
                      <a:pt x="10885" y="9524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43"/>
              <p:cNvSpPr/>
              <p:nvPr/>
            </p:nvSpPr>
            <p:spPr>
              <a:xfrm flipH="1">
                <a:off x="8590359" y="3852383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0" y="0"/>
                    </a:moveTo>
                    <a:lnTo>
                      <a:pt x="0" y="9524"/>
                    </a:lnTo>
                    <a:lnTo>
                      <a:pt x="12245" y="9524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3"/>
              <p:cNvSpPr/>
              <p:nvPr/>
            </p:nvSpPr>
            <p:spPr>
              <a:xfrm flipH="1">
                <a:off x="7230575" y="4192329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43"/>
              <p:cNvSpPr/>
              <p:nvPr/>
            </p:nvSpPr>
            <p:spPr>
              <a:xfrm flipH="1">
                <a:off x="7230575" y="4117963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43"/>
              <p:cNvSpPr/>
              <p:nvPr/>
            </p:nvSpPr>
            <p:spPr>
              <a:xfrm flipH="1">
                <a:off x="7230575" y="4022352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3"/>
              <p:cNvSpPr/>
              <p:nvPr/>
            </p:nvSpPr>
            <p:spPr>
              <a:xfrm flipH="1">
                <a:off x="7230575" y="3937368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43"/>
              <p:cNvSpPr/>
              <p:nvPr/>
            </p:nvSpPr>
            <p:spPr>
              <a:xfrm flipH="1">
                <a:off x="7230575" y="3863002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43"/>
              <p:cNvSpPr/>
              <p:nvPr/>
            </p:nvSpPr>
            <p:spPr>
              <a:xfrm flipH="1">
                <a:off x="7400551" y="3767391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43"/>
              <p:cNvSpPr/>
              <p:nvPr/>
            </p:nvSpPr>
            <p:spPr>
              <a:xfrm flipH="1">
                <a:off x="7485535" y="3767391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43"/>
              <p:cNvSpPr/>
              <p:nvPr/>
            </p:nvSpPr>
            <p:spPr>
              <a:xfrm flipH="1">
                <a:off x="7570520" y="3767391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43"/>
              <p:cNvSpPr/>
              <p:nvPr/>
            </p:nvSpPr>
            <p:spPr>
              <a:xfrm flipH="1">
                <a:off x="7740496" y="3767391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43"/>
              <p:cNvSpPr/>
              <p:nvPr/>
            </p:nvSpPr>
            <p:spPr>
              <a:xfrm flipH="1">
                <a:off x="7825485" y="3767391"/>
                <a:ext cx="95633" cy="85020"/>
              </a:xfrm>
              <a:custGeom>
                <a:rect b="b" l="l" r="r" t="t"/>
                <a:pathLst>
                  <a:path extrusionOk="0" h="10886" w="12245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43"/>
              <p:cNvSpPr/>
              <p:nvPr/>
            </p:nvSpPr>
            <p:spPr>
              <a:xfrm flipH="1">
                <a:off x="7921094" y="3767391"/>
                <a:ext cx="74382" cy="85020"/>
              </a:xfrm>
              <a:custGeom>
                <a:rect b="b" l="l" r="r" t="t"/>
                <a:pathLst>
                  <a:path extrusionOk="0" h="10886" w="9524">
                    <a:moveTo>
                      <a:pt x="0" y="1"/>
                    </a:moveTo>
                    <a:lnTo>
                      <a:pt x="0" y="10885"/>
                    </a:lnTo>
                    <a:lnTo>
                      <a:pt x="9523" y="10885"/>
                    </a:lnTo>
                    <a:lnTo>
                      <a:pt x="9523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43"/>
              <p:cNvSpPr/>
              <p:nvPr/>
            </p:nvSpPr>
            <p:spPr>
              <a:xfrm flipH="1">
                <a:off x="7995449" y="3767391"/>
                <a:ext cx="85020" cy="85020"/>
              </a:xfrm>
              <a:custGeom>
                <a:rect b="b" l="l" r="r" t="t"/>
                <a:pathLst>
                  <a:path extrusionOk="0" h="10886" w="10886">
                    <a:moveTo>
                      <a:pt x="1" y="1"/>
                    </a:moveTo>
                    <a:lnTo>
                      <a:pt x="1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43"/>
              <p:cNvSpPr/>
              <p:nvPr/>
            </p:nvSpPr>
            <p:spPr>
              <a:xfrm flipH="1">
                <a:off x="8080438" y="3767391"/>
                <a:ext cx="95649" cy="85020"/>
              </a:xfrm>
              <a:custGeom>
                <a:rect b="b" l="l" r="r" t="t"/>
                <a:pathLst>
                  <a:path extrusionOk="0" h="10886" w="12247">
                    <a:moveTo>
                      <a:pt x="1" y="1"/>
                    </a:moveTo>
                    <a:lnTo>
                      <a:pt x="1" y="10885"/>
                    </a:lnTo>
                    <a:lnTo>
                      <a:pt x="12247" y="1088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43"/>
              <p:cNvSpPr/>
              <p:nvPr/>
            </p:nvSpPr>
            <p:spPr>
              <a:xfrm flipH="1">
                <a:off x="8176054" y="3767391"/>
                <a:ext cx="74390" cy="85020"/>
              </a:xfrm>
              <a:custGeom>
                <a:rect b="b" l="l" r="r" t="t"/>
                <a:pathLst>
                  <a:path extrusionOk="0" h="10886" w="9525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43"/>
              <p:cNvSpPr/>
              <p:nvPr/>
            </p:nvSpPr>
            <p:spPr>
              <a:xfrm flipH="1">
                <a:off x="8250417" y="3767391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43"/>
              <p:cNvSpPr/>
              <p:nvPr/>
            </p:nvSpPr>
            <p:spPr>
              <a:xfrm flipH="1">
                <a:off x="8335399" y="3767391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1" y="1"/>
                    </a:moveTo>
                    <a:lnTo>
                      <a:pt x="1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43"/>
              <p:cNvSpPr/>
              <p:nvPr/>
            </p:nvSpPr>
            <p:spPr>
              <a:xfrm flipH="1">
                <a:off x="8431015" y="3767391"/>
                <a:ext cx="74390" cy="85020"/>
              </a:xfrm>
              <a:custGeom>
                <a:rect b="b" l="l" r="r" t="t"/>
                <a:pathLst>
                  <a:path extrusionOk="0" h="10886" w="9525">
                    <a:moveTo>
                      <a:pt x="1" y="1"/>
                    </a:moveTo>
                    <a:lnTo>
                      <a:pt x="1" y="10885"/>
                    </a:lnTo>
                    <a:lnTo>
                      <a:pt x="9525" y="1088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43"/>
              <p:cNvSpPr/>
              <p:nvPr/>
            </p:nvSpPr>
            <p:spPr>
              <a:xfrm flipH="1">
                <a:off x="8505377" y="3767391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5" y="1088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3"/>
              <p:cNvSpPr/>
              <p:nvPr/>
            </p:nvSpPr>
            <p:spPr>
              <a:xfrm flipH="1">
                <a:off x="8590359" y="3767391"/>
                <a:ext cx="95641" cy="85020"/>
              </a:xfrm>
              <a:custGeom>
                <a:rect b="b" l="l" r="r" t="t"/>
                <a:pathLst>
                  <a:path extrusionOk="0" h="10886" w="12246">
                    <a:moveTo>
                      <a:pt x="0" y="1"/>
                    </a:moveTo>
                    <a:lnTo>
                      <a:pt x="0" y="10885"/>
                    </a:lnTo>
                    <a:lnTo>
                      <a:pt x="12245" y="1088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3"/>
              <p:cNvSpPr/>
              <p:nvPr/>
            </p:nvSpPr>
            <p:spPr>
              <a:xfrm flipH="1">
                <a:off x="8176054" y="3671779"/>
                <a:ext cx="74390" cy="95641"/>
              </a:xfrm>
              <a:custGeom>
                <a:rect b="b" l="l" r="r" t="t"/>
                <a:pathLst>
                  <a:path extrusionOk="0" h="12246" w="9525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43"/>
              <p:cNvSpPr/>
              <p:nvPr/>
            </p:nvSpPr>
            <p:spPr>
              <a:xfrm flipH="1">
                <a:off x="8250417" y="3671779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43"/>
              <p:cNvSpPr/>
              <p:nvPr/>
            </p:nvSpPr>
            <p:spPr>
              <a:xfrm flipH="1">
                <a:off x="8335399" y="3671779"/>
                <a:ext cx="95641" cy="95641"/>
              </a:xfrm>
              <a:custGeom>
                <a:rect b="b" l="l" r="r" t="t"/>
                <a:pathLst>
                  <a:path extrusionOk="0" h="12246" w="12246">
                    <a:moveTo>
                      <a:pt x="1" y="1"/>
                    </a:moveTo>
                    <a:lnTo>
                      <a:pt x="1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43"/>
              <p:cNvSpPr/>
              <p:nvPr/>
            </p:nvSpPr>
            <p:spPr>
              <a:xfrm flipH="1">
                <a:off x="8431015" y="3671779"/>
                <a:ext cx="74390" cy="95641"/>
              </a:xfrm>
              <a:custGeom>
                <a:rect b="b" l="l" r="r" t="t"/>
                <a:pathLst>
                  <a:path extrusionOk="0" h="12246" w="9525">
                    <a:moveTo>
                      <a:pt x="1" y="1"/>
                    </a:moveTo>
                    <a:lnTo>
                      <a:pt x="1" y="12246"/>
                    </a:lnTo>
                    <a:lnTo>
                      <a:pt x="9525" y="12246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43"/>
              <p:cNvSpPr/>
              <p:nvPr/>
            </p:nvSpPr>
            <p:spPr>
              <a:xfrm flipH="1">
                <a:off x="8505377" y="3671779"/>
                <a:ext cx="85012" cy="95641"/>
              </a:xfrm>
              <a:custGeom>
                <a:rect b="b" l="l" r="r" t="t"/>
                <a:pathLst>
                  <a:path extrusionOk="0" h="12246" w="10885">
                    <a:moveTo>
                      <a:pt x="0" y="1"/>
                    </a:moveTo>
                    <a:lnTo>
                      <a:pt x="0" y="12246"/>
                    </a:lnTo>
                    <a:lnTo>
                      <a:pt x="10885" y="12246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43"/>
              <p:cNvSpPr/>
              <p:nvPr/>
            </p:nvSpPr>
            <p:spPr>
              <a:xfrm flipH="1">
                <a:off x="8590359" y="3671779"/>
                <a:ext cx="95641" cy="95641"/>
              </a:xfrm>
              <a:custGeom>
                <a:rect b="b" l="l" r="r" t="t"/>
                <a:pathLst>
                  <a:path extrusionOk="0" h="12246" w="12246">
                    <a:moveTo>
                      <a:pt x="0" y="1"/>
                    </a:moveTo>
                    <a:lnTo>
                      <a:pt x="0" y="12246"/>
                    </a:lnTo>
                    <a:lnTo>
                      <a:pt x="12245" y="12246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43"/>
              <p:cNvSpPr/>
              <p:nvPr/>
            </p:nvSpPr>
            <p:spPr>
              <a:xfrm flipH="1">
                <a:off x="8080438" y="3597414"/>
                <a:ext cx="95649" cy="74390"/>
              </a:xfrm>
              <a:custGeom>
                <a:rect b="b" l="l" r="r" t="t"/>
                <a:pathLst>
                  <a:path extrusionOk="0" h="9525" w="12247">
                    <a:moveTo>
                      <a:pt x="1" y="1"/>
                    </a:moveTo>
                    <a:lnTo>
                      <a:pt x="1" y="9525"/>
                    </a:lnTo>
                    <a:lnTo>
                      <a:pt x="12247" y="9525"/>
                    </a:lnTo>
                    <a:lnTo>
                      <a:pt x="12247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3"/>
              <p:cNvSpPr/>
              <p:nvPr/>
            </p:nvSpPr>
            <p:spPr>
              <a:xfrm flipH="1">
                <a:off x="8176054" y="3597414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3"/>
              <p:cNvSpPr/>
              <p:nvPr/>
            </p:nvSpPr>
            <p:spPr>
              <a:xfrm flipH="1">
                <a:off x="8250417" y="359741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3"/>
              <p:cNvSpPr/>
              <p:nvPr/>
            </p:nvSpPr>
            <p:spPr>
              <a:xfrm flipH="1">
                <a:off x="8335399" y="3597414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1" y="1"/>
                    </a:moveTo>
                    <a:lnTo>
                      <a:pt x="1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3"/>
              <p:cNvSpPr/>
              <p:nvPr/>
            </p:nvSpPr>
            <p:spPr>
              <a:xfrm flipH="1">
                <a:off x="8431015" y="3597414"/>
                <a:ext cx="74390" cy="74390"/>
              </a:xfrm>
              <a:custGeom>
                <a:rect b="b" l="l" r="r" t="t"/>
                <a:pathLst>
                  <a:path extrusionOk="0" h="9525" w="9525">
                    <a:moveTo>
                      <a:pt x="1" y="1"/>
                    </a:moveTo>
                    <a:lnTo>
                      <a:pt x="1" y="9525"/>
                    </a:lnTo>
                    <a:lnTo>
                      <a:pt x="9525" y="9525"/>
                    </a:lnTo>
                    <a:lnTo>
                      <a:pt x="9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3"/>
              <p:cNvSpPr/>
              <p:nvPr/>
            </p:nvSpPr>
            <p:spPr>
              <a:xfrm flipH="1">
                <a:off x="8505377" y="3597414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1"/>
                    </a:moveTo>
                    <a:lnTo>
                      <a:pt x="0" y="9525"/>
                    </a:lnTo>
                    <a:lnTo>
                      <a:pt x="10885" y="9525"/>
                    </a:lnTo>
                    <a:lnTo>
                      <a:pt x="1088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43"/>
              <p:cNvSpPr/>
              <p:nvPr/>
            </p:nvSpPr>
            <p:spPr>
              <a:xfrm flipH="1">
                <a:off x="8590359" y="3597414"/>
                <a:ext cx="95641" cy="74390"/>
              </a:xfrm>
              <a:custGeom>
                <a:rect b="b" l="l" r="r" t="t"/>
                <a:pathLst>
                  <a:path extrusionOk="0" h="9525" w="12246">
                    <a:moveTo>
                      <a:pt x="0" y="1"/>
                    </a:moveTo>
                    <a:lnTo>
                      <a:pt x="0" y="9525"/>
                    </a:lnTo>
                    <a:lnTo>
                      <a:pt x="12245" y="9525"/>
                    </a:lnTo>
                    <a:lnTo>
                      <a:pt x="12245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43"/>
              <p:cNvSpPr/>
              <p:nvPr/>
            </p:nvSpPr>
            <p:spPr>
              <a:xfrm flipH="1">
                <a:off x="8685973" y="3693026"/>
                <a:ext cx="85012" cy="74390"/>
              </a:xfrm>
              <a:custGeom>
                <a:rect b="b" l="l" r="r" t="t"/>
                <a:pathLst>
                  <a:path extrusionOk="0" h="9525" w="10885">
                    <a:moveTo>
                      <a:pt x="0" y="0"/>
                    </a:moveTo>
                    <a:lnTo>
                      <a:pt x="0" y="9525"/>
                    </a:lnTo>
                    <a:lnTo>
                      <a:pt x="10884" y="952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43"/>
              <p:cNvSpPr/>
              <p:nvPr/>
            </p:nvSpPr>
            <p:spPr>
              <a:xfrm flipH="1">
                <a:off x="8685973" y="3852383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43"/>
              <p:cNvSpPr/>
              <p:nvPr/>
            </p:nvSpPr>
            <p:spPr>
              <a:xfrm flipH="1">
                <a:off x="8685973" y="3937368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43"/>
              <p:cNvSpPr/>
              <p:nvPr/>
            </p:nvSpPr>
            <p:spPr>
              <a:xfrm flipH="1">
                <a:off x="8685973" y="4022352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3"/>
              <p:cNvSpPr/>
              <p:nvPr/>
            </p:nvSpPr>
            <p:spPr>
              <a:xfrm flipH="1">
                <a:off x="8685973" y="4107344"/>
                <a:ext cx="85012" cy="85012"/>
              </a:xfrm>
              <a:custGeom>
                <a:rect b="b" l="l" r="r" t="t"/>
                <a:pathLst>
                  <a:path extrusionOk="0" h="10885" w="10885">
                    <a:moveTo>
                      <a:pt x="0" y="0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43"/>
              <p:cNvSpPr/>
              <p:nvPr/>
            </p:nvSpPr>
            <p:spPr>
              <a:xfrm flipH="1">
                <a:off x="8685973" y="4192329"/>
                <a:ext cx="85012" cy="85020"/>
              </a:xfrm>
              <a:custGeom>
                <a:rect b="b" l="l" r="r" t="t"/>
                <a:pathLst>
                  <a:path extrusionOk="0" h="10886" w="10885">
                    <a:moveTo>
                      <a:pt x="0" y="1"/>
                    </a:moveTo>
                    <a:lnTo>
                      <a:pt x="0" y="10885"/>
                    </a:lnTo>
                    <a:lnTo>
                      <a:pt x="10884" y="10885"/>
                    </a:lnTo>
                    <a:lnTo>
                      <a:pt x="10884" y="1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43"/>
              <p:cNvSpPr/>
              <p:nvPr/>
            </p:nvSpPr>
            <p:spPr>
              <a:xfrm flipH="1">
                <a:off x="8080438" y="3501811"/>
                <a:ext cx="95649" cy="95633"/>
              </a:xfrm>
              <a:custGeom>
                <a:rect b="b" l="l" r="r" t="t"/>
                <a:pathLst>
                  <a:path extrusionOk="0" h="12245" w="12247">
                    <a:moveTo>
                      <a:pt x="1" y="0"/>
                    </a:moveTo>
                    <a:lnTo>
                      <a:pt x="1" y="12245"/>
                    </a:lnTo>
                    <a:lnTo>
                      <a:pt x="12247" y="12245"/>
                    </a:lnTo>
                    <a:lnTo>
                      <a:pt x="12247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43"/>
              <p:cNvSpPr/>
              <p:nvPr/>
            </p:nvSpPr>
            <p:spPr>
              <a:xfrm flipH="1">
                <a:off x="8335399" y="3501811"/>
                <a:ext cx="95641" cy="95633"/>
              </a:xfrm>
              <a:custGeom>
                <a:rect b="b" l="l" r="r" t="t"/>
                <a:pathLst>
                  <a:path extrusionOk="0" h="12245" w="12246">
                    <a:moveTo>
                      <a:pt x="1" y="0"/>
                    </a:moveTo>
                    <a:lnTo>
                      <a:pt x="1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3"/>
              <p:cNvSpPr/>
              <p:nvPr/>
            </p:nvSpPr>
            <p:spPr>
              <a:xfrm flipH="1">
                <a:off x="8431015" y="3501811"/>
                <a:ext cx="74390" cy="95633"/>
              </a:xfrm>
              <a:custGeom>
                <a:rect b="b" l="l" r="r" t="t"/>
                <a:pathLst>
                  <a:path extrusionOk="0" h="12245" w="9525">
                    <a:moveTo>
                      <a:pt x="1" y="0"/>
                    </a:moveTo>
                    <a:lnTo>
                      <a:pt x="1" y="12245"/>
                    </a:lnTo>
                    <a:lnTo>
                      <a:pt x="9525" y="1224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43"/>
              <p:cNvSpPr/>
              <p:nvPr/>
            </p:nvSpPr>
            <p:spPr>
              <a:xfrm flipH="1">
                <a:off x="8505377" y="3501811"/>
                <a:ext cx="85012" cy="95633"/>
              </a:xfrm>
              <a:custGeom>
                <a:rect b="b" l="l" r="r" t="t"/>
                <a:pathLst>
                  <a:path extrusionOk="0" h="12245" w="10885">
                    <a:moveTo>
                      <a:pt x="0" y="0"/>
                    </a:moveTo>
                    <a:lnTo>
                      <a:pt x="0" y="12245"/>
                    </a:lnTo>
                    <a:lnTo>
                      <a:pt x="10885" y="12245"/>
                    </a:lnTo>
                    <a:lnTo>
                      <a:pt x="1088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43"/>
              <p:cNvSpPr/>
              <p:nvPr/>
            </p:nvSpPr>
            <p:spPr>
              <a:xfrm flipH="1">
                <a:off x="8590359" y="3501811"/>
                <a:ext cx="95641" cy="95633"/>
              </a:xfrm>
              <a:custGeom>
                <a:rect b="b" l="l" r="r" t="t"/>
                <a:pathLst>
                  <a:path extrusionOk="0" h="12245" w="12246">
                    <a:moveTo>
                      <a:pt x="0" y="0"/>
                    </a:moveTo>
                    <a:lnTo>
                      <a:pt x="0" y="12245"/>
                    </a:lnTo>
                    <a:lnTo>
                      <a:pt x="12245" y="12245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63" name="Google Shape;2963;p43"/>
          <p:cNvGrpSpPr/>
          <p:nvPr/>
        </p:nvGrpSpPr>
        <p:grpSpPr>
          <a:xfrm>
            <a:off x="6163859" y="4325295"/>
            <a:ext cx="1007279" cy="1069809"/>
            <a:chOff x="6163859" y="4325295"/>
            <a:chExt cx="1007279" cy="1069809"/>
          </a:xfrm>
        </p:grpSpPr>
        <p:sp>
          <p:nvSpPr>
            <p:cNvPr id="2964" name="Google Shape;2964;p43"/>
            <p:cNvSpPr/>
            <p:nvPr/>
          </p:nvSpPr>
          <p:spPr>
            <a:xfrm>
              <a:off x="6719586" y="5332558"/>
              <a:ext cx="62541" cy="62546"/>
            </a:xfrm>
            <a:custGeom>
              <a:rect b="b" l="l" r="r" t="t"/>
              <a:pathLst>
                <a:path extrusionOk="0" h="12246" w="12245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3"/>
            <p:cNvSpPr/>
            <p:nvPr/>
          </p:nvSpPr>
          <p:spPr>
            <a:xfrm>
              <a:off x="6670963" y="5332558"/>
              <a:ext cx="48644" cy="62546"/>
            </a:xfrm>
            <a:custGeom>
              <a:rect b="b" l="l" r="r" t="t"/>
              <a:pathLst>
                <a:path extrusionOk="0" h="12246" w="9524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3"/>
            <p:cNvSpPr/>
            <p:nvPr/>
          </p:nvSpPr>
          <p:spPr>
            <a:xfrm>
              <a:off x="6615387" y="5332558"/>
              <a:ext cx="55600" cy="62546"/>
            </a:xfrm>
            <a:custGeom>
              <a:rect b="b" l="l" r="r" t="t"/>
              <a:pathLst>
                <a:path extrusionOk="0" h="12246" w="10886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3"/>
            <p:cNvSpPr/>
            <p:nvPr/>
          </p:nvSpPr>
          <p:spPr>
            <a:xfrm>
              <a:off x="6552862" y="5332558"/>
              <a:ext cx="62552" cy="62546"/>
            </a:xfrm>
            <a:custGeom>
              <a:rect b="b" l="l" r="r" t="t"/>
              <a:pathLst>
                <a:path extrusionOk="0" h="12246" w="12247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3"/>
            <p:cNvSpPr/>
            <p:nvPr/>
          </p:nvSpPr>
          <p:spPr>
            <a:xfrm>
              <a:off x="6719586" y="5276982"/>
              <a:ext cx="62541" cy="55600"/>
            </a:xfrm>
            <a:custGeom>
              <a:rect b="b" l="l" r="r" t="t"/>
              <a:pathLst>
                <a:path extrusionOk="0" h="10886" w="12245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3"/>
            <p:cNvSpPr/>
            <p:nvPr/>
          </p:nvSpPr>
          <p:spPr>
            <a:xfrm>
              <a:off x="6670963" y="5276982"/>
              <a:ext cx="48644" cy="55600"/>
            </a:xfrm>
            <a:custGeom>
              <a:rect b="b" l="l" r="r" t="t"/>
              <a:pathLst>
                <a:path extrusionOk="0" h="10886" w="9524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3"/>
            <p:cNvSpPr/>
            <p:nvPr/>
          </p:nvSpPr>
          <p:spPr>
            <a:xfrm>
              <a:off x="6615387" y="5276982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3"/>
            <p:cNvSpPr/>
            <p:nvPr/>
          </p:nvSpPr>
          <p:spPr>
            <a:xfrm>
              <a:off x="6552862" y="5276982"/>
              <a:ext cx="62552" cy="55600"/>
            </a:xfrm>
            <a:custGeom>
              <a:rect b="b" l="l" r="r" t="t"/>
              <a:pathLst>
                <a:path extrusionOk="0" h="10886" w="12247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3"/>
            <p:cNvSpPr/>
            <p:nvPr/>
          </p:nvSpPr>
          <p:spPr>
            <a:xfrm>
              <a:off x="6719586" y="5221411"/>
              <a:ext cx="62541" cy="55595"/>
            </a:xfrm>
            <a:custGeom>
              <a:rect b="b" l="l" r="r" t="t"/>
              <a:pathLst>
                <a:path extrusionOk="0" h="10885" w="12245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3"/>
            <p:cNvSpPr/>
            <p:nvPr/>
          </p:nvSpPr>
          <p:spPr>
            <a:xfrm>
              <a:off x="6670963" y="5221411"/>
              <a:ext cx="48644" cy="55595"/>
            </a:xfrm>
            <a:custGeom>
              <a:rect b="b" l="l" r="r" t="t"/>
              <a:pathLst>
                <a:path extrusionOk="0" h="10885" w="9524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3"/>
            <p:cNvSpPr/>
            <p:nvPr/>
          </p:nvSpPr>
          <p:spPr>
            <a:xfrm>
              <a:off x="6615387" y="5221411"/>
              <a:ext cx="55600" cy="55595"/>
            </a:xfrm>
            <a:custGeom>
              <a:rect b="b" l="l" r="r" t="t"/>
              <a:pathLst>
                <a:path extrusionOk="0" h="10885" w="10886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3"/>
            <p:cNvSpPr/>
            <p:nvPr/>
          </p:nvSpPr>
          <p:spPr>
            <a:xfrm>
              <a:off x="6552862" y="5221411"/>
              <a:ext cx="62552" cy="55595"/>
            </a:xfrm>
            <a:custGeom>
              <a:rect b="b" l="l" r="r" t="t"/>
              <a:pathLst>
                <a:path extrusionOk="0" h="10885" w="12247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3"/>
            <p:cNvSpPr/>
            <p:nvPr/>
          </p:nvSpPr>
          <p:spPr>
            <a:xfrm>
              <a:off x="6719586" y="5165834"/>
              <a:ext cx="62541" cy="55600"/>
            </a:xfrm>
            <a:custGeom>
              <a:rect b="b" l="l" r="r" t="t"/>
              <a:pathLst>
                <a:path extrusionOk="0" h="10886" w="12245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3"/>
            <p:cNvSpPr/>
            <p:nvPr/>
          </p:nvSpPr>
          <p:spPr>
            <a:xfrm>
              <a:off x="6670963" y="5165834"/>
              <a:ext cx="48644" cy="55600"/>
            </a:xfrm>
            <a:custGeom>
              <a:rect b="b" l="l" r="r" t="t"/>
              <a:pathLst>
                <a:path extrusionOk="0" h="10886" w="9524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3"/>
            <p:cNvSpPr/>
            <p:nvPr/>
          </p:nvSpPr>
          <p:spPr>
            <a:xfrm>
              <a:off x="6615387" y="5165834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3"/>
            <p:cNvSpPr/>
            <p:nvPr/>
          </p:nvSpPr>
          <p:spPr>
            <a:xfrm>
              <a:off x="6552862" y="5165834"/>
              <a:ext cx="62552" cy="55600"/>
            </a:xfrm>
            <a:custGeom>
              <a:rect b="b" l="l" r="r" t="t"/>
              <a:pathLst>
                <a:path extrusionOk="0" h="10886" w="12247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3"/>
            <p:cNvSpPr/>
            <p:nvPr/>
          </p:nvSpPr>
          <p:spPr>
            <a:xfrm>
              <a:off x="6719586" y="5110263"/>
              <a:ext cx="62541" cy="55595"/>
            </a:xfrm>
            <a:custGeom>
              <a:rect b="b" l="l" r="r" t="t"/>
              <a:pathLst>
                <a:path extrusionOk="0" h="10885" w="12245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3"/>
            <p:cNvSpPr/>
            <p:nvPr/>
          </p:nvSpPr>
          <p:spPr>
            <a:xfrm>
              <a:off x="6670963" y="5110263"/>
              <a:ext cx="48644" cy="55595"/>
            </a:xfrm>
            <a:custGeom>
              <a:rect b="b" l="l" r="r" t="t"/>
              <a:pathLst>
                <a:path extrusionOk="0" h="10885" w="9524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3"/>
            <p:cNvSpPr/>
            <p:nvPr/>
          </p:nvSpPr>
          <p:spPr>
            <a:xfrm>
              <a:off x="6615387" y="5110263"/>
              <a:ext cx="55600" cy="55595"/>
            </a:xfrm>
            <a:custGeom>
              <a:rect b="b" l="l" r="r" t="t"/>
              <a:pathLst>
                <a:path extrusionOk="0" h="10885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3"/>
            <p:cNvSpPr/>
            <p:nvPr/>
          </p:nvSpPr>
          <p:spPr>
            <a:xfrm>
              <a:off x="6552862" y="5110263"/>
              <a:ext cx="62552" cy="55595"/>
            </a:xfrm>
            <a:custGeom>
              <a:rect b="b" l="l" r="r" t="t"/>
              <a:pathLst>
                <a:path extrusionOk="0" h="10885" w="12247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3"/>
            <p:cNvSpPr/>
            <p:nvPr/>
          </p:nvSpPr>
          <p:spPr>
            <a:xfrm>
              <a:off x="6837677" y="5054691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43"/>
            <p:cNvSpPr/>
            <p:nvPr/>
          </p:nvSpPr>
          <p:spPr>
            <a:xfrm>
              <a:off x="6782101" y="5054691"/>
              <a:ext cx="55600" cy="55595"/>
            </a:xfrm>
            <a:custGeom>
              <a:rect b="b" l="l" r="r" t="t"/>
              <a:pathLst>
                <a:path extrusionOk="0" h="10885" w="10886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43"/>
            <p:cNvSpPr/>
            <p:nvPr/>
          </p:nvSpPr>
          <p:spPr>
            <a:xfrm>
              <a:off x="6719586" y="5054691"/>
              <a:ext cx="62541" cy="55595"/>
            </a:xfrm>
            <a:custGeom>
              <a:rect b="b" l="l" r="r" t="t"/>
              <a:pathLst>
                <a:path extrusionOk="0" h="10885" w="12245">
                  <a:moveTo>
                    <a:pt x="0" y="0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3"/>
            <p:cNvSpPr/>
            <p:nvPr/>
          </p:nvSpPr>
          <p:spPr>
            <a:xfrm>
              <a:off x="6670963" y="5054691"/>
              <a:ext cx="48644" cy="55595"/>
            </a:xfrm>
            <a:custGeom>
              <a:rect b="b" l="l" r="r" t="t"/>
              <a:pathLst>
                <a:path extrusionOk="0" h="10885" w="9524">
                  <a:moveTo>
                    <a:pt x="0" y="0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3"/>
            <p:cNvSpPr/>
            <p:nvPr/>
          </p:nvSpPr>
          <p:spPr>
            <a:xfrm>
              <a:off x="6615387" y="5054691"/>
              <a:ext cx="55600" cy="55595"/>
            </a:xfrm>
            <a:custGeom>
              <a:rect b="b" l="l" r="r" t="t"/>
              <a:pathLst>
                <a:path extrusionOk="0" h="10885" w="10886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3"/>
            <p:cNvSpPr/>
            <p:nvPr/>
          </p:nvSpPr>
          <p:spPr>
            <a:xfrm>
              <a:off x="6552862" y="5054691"/>
              <a:ext cx="62552" cy="55595"/>
            </a:xfrm>
            <a:custGeom>
              <a:rect b="b" l="l" r="r" t="t"/>
              <a:pathLst>
                <a:path extrusionOk="0" h="10885" w="12247">
                  <a:moveTo>
                    <a:pt x="1" y="0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3"/>
            <p:cNvSpPr/>
            <p:nvPr/>
          </p:nvSpPr>
          <p:spPr>
            <a:xfrm>
              <a:off x="6504240" y="5054691"/>
              <a:ext cx="48649" cy="55595"/>
            </a:xfrm>
            <a:custGeom>
              <a:rect b="b" l="l" r="r" t="t"/>
              <a:pathLst>
                <a:path extrusionOk="0" h="10885" w="9525">
                  <a:moveTo>
                    <a:pt x="1" y="0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3"/>
            <p:cNvSpPr/>
            <p:nvPr/>
          </p:nvSpPr>
          <p:spPr>
            <a:xfrm>
              <a:off x="6448669" y="5054691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3"/>
            <p:cNvSpPr/>
            <p:nvPr/>
          </p:nvSpPr>
          <p:spPr>
            <a:xfrm>
              <a:off x="6386148" y="5054691"/>
              <a:ext cx="62546" cy="55595"/>
            </a:xfrm>
            <a:custGeom>
              <a:rect b="b" l="l" r="r" t="t"/>
              <a:pathLst>
                <a:path extrusionOk="0" h="10885" w="12246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3"/>
            <p:cNvSpPr/>
            <p:nvPr/>
          </p:nvSpPr>
          <p:spPr>
            <a:xfrm>
              <a:off x="6837677" y="4999115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3"/>
            <p:cNvSpPr/>
            <p:nvPr/>
          </p:nvSpPr>
          <p:spPr>
            <a:xfrm>
              <a:off x="6615387" y="4999115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3"/>
            <p:cNvSpPr/>
            <p:nvPr/>
          </p:nvSpPr>
          <p:spPr>
            <a:xfrm>
              <a:off x="6386148" y="4999115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43"/>
            <p:cNvSpPr/>
            <p:nvPr/>
          </p:nvSpPr>
          <p:spPr>
            <a:xfrm>
              <a:off x="6837677" y="4943544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0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43"/>
            <p:cNvSpPr/>
            <p:nvPr/>
          </p:nvSpPr>
          <p:spPr>
            <a:xfrm>
              <a:off x="6615387" y="4943544"/>
              <a:ext cx="55600" cy="55595"/>
            </a:xfrm>
            <a:custGeom>
              <a:rect b="b" l="l" r="r" t="t"/>
              <a:pathLst>
                <a:path extrusionOk="0" h="10885" w="10886">
                  <a:moveTo>
                    <a:pt x="1" y="0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43"/>
            <p:cNvSpPr/>
            <p:nvPr/>
          </p:nvSpPr>
          <p:spPr>
            <a:xfrm>
              <a:off x="6386148" y="4943544"/>
              <a:ext cx="62546" cy="55595"/>
            </a:xfrm>
            <a:custGeom>
              <a:rect b="b" l="l" r="r" t="t"/>
              <a:pathLst>
                <a:path extrusionOk="0" h="10885" w="12246">
                  <a:moveTo>
                    <a:pt x="1" y="0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43"/>
            <p:cNvSpPr/>
            <p:nvPr/>
          </p:nvSpPr>
          <p:spPr>
            <a:xfrm>
              <a:off x="6837677" y="4887972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43"/>
            <p:cNvSpPr/>
            <p:nvPr/>
          </p:nvSpPr>
          <p:spPr>
            <a:xfrm>
              <a:off x="6615387" y="4887972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43"/>
            <p:cNvSpPr/>
            <p:nvPr/>
          </p:nvSpPr>
          <p:spPr>
            <a:xfrm>
              <a:off x="6386148" y="4887972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43"/>
            <p:cNvSpPr/>
            <p:nvPr/>
          </p:nvSpPr>
          <p:spPr>
            <a:xfrm>
              <a:off x="7059967" y="4832401"/>
              <a:ext cx="55600" cy="55590"/>
            </a:xfrm>
            <a:custGeom>
              <a:rect b="b" l="l" r="r" t="t"/>
              <a:pathLst>
                <a:path extrusionOk="0" h="10884" w="10886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43"/>
            <p:cNvSpPr/>
            <p:nvPr/>
          </p:nvSpPr>
          <p:spPr>
            <a:xfrm>
              <a:off x="7004396" y="4832401"/>
              <a:ext cx="55595" cy="55590"/>
            </a:xfrm>
            <a:custGeom>
              <a:rect b="b" l="l" r="r" t="t"/>
              <a:pathLst>
                <a:path extrusionOk="0" h="10884" w="10885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43"/>
            <p:cNvSpPr/>
            <p:nvPr/>
          </p:nvSpPr>
          <p:spPr>
            <a:xfrm>
              <a:off x="6948824" y="4832401"/>
              <a:ext cx="55595" cy="55590"/>
            </a:xfrm>
            <a:custGeom>
              <a:rect b="b" l="l" r="r" t="t"/>
              <a:pathLst>
                <a:path extrusionOk="0" h="10884" w="10885">
                  <a:moveTo>
                    <a:pt x="0" y="0"/>
                  </a:moveTo>
                  <a:lnTo>
                    <a:pt x="0" y="10884"/>
                  </a:lnTo>
                  <a:lnTo>
                    <a:pt x="10884" y="1088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43"/>
            <p:cNvSpPr/>
            <p:nvPr/>
          </p:nvSpPr>
          <p:spPr>
            <a:xfrm>
              <a:off x="6893248" y="4832401"/>
              <a:ext cx="55600" cy="55590"/>
            </a:xfrm>
            <a:custGeom>
              <a:rect b="b" l="l" r="r" t="t"/>
              <a:pathLst>
                <a:path extrusionOk="0" h="10884" w="10886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43"/>
            <p:cNvSpPr/>
            <p:nvPr/>
          </p:nvSpPr>
          <p:spPr>
            <a:xfrm>
              <a:off x="6837677" y="4832401"/>
              <a:ext cx="55595" cy="55590"/>
            </a:xfrm>
            <a:custGeom>
              <a:rect b="b" l="l" r="r" t="t"/>
              <a:pathLst>
                <a:path extrusionOk="0" h="10884" w="10885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43"/>
            <p:cNvSpPr/>
            <p:nvPr/>
          </p:nvSpPr>
          <p:spPr>
            <a:xfrm>
              <a:off x="6782101" y="4832401"/>
              <a:ext cx="55600" cy="55590"/>
            </a:xfrm>
            <a:custGeom>
              <a:rect b="b" l="l" r="r" t="t"/>
              <a:pathLst>
                <a:path extrusionOk="0" h="10884" w="10886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43"/>
            <p:cNvSpPr/>
            <p:nvPr/>
          </p:nvSpPr>
          <p:spPr>
            <a:xfrm>
              <a:off x="6719586" y="4832401"/>
              <a:ext cx="62541" cy="55590"/>
            </a:xfrm>
            <a:custGeom>
              <a:rect b="b" l="l" r="r" t="t"/>
              <a:pathLst>
                <a:path extrusionOk="0" h="10884" w="12245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43"/>
            <p:cNvSpPr/>
            <p:nvPr/>
          </p:nvSpPr>
          <p:spPr>
            <a:xfrm>
              <a:off x="6670963" y="4832401"/>
              <a:ext cx="48644" cy="55590"/>
            </a:xfrm>
            <a:custGeom>
              <a:rect b="b" l="l" r="r" t="t"/>
              <a:pathLst>
                <a:path extrusionOk="0" h="10884" w="9524">
                  <a:moveTo>
                    <a:pt x="0" y="0"/>
                  </a:moveTo>
                  <a:lnTo>
                    <a:pt x="0" y="10884"/>
                  </a:lnTo>
                  <a:lnTo>
                    <a:pt x="9523" y="1088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43"/>
            <p:cNvSpPr/>
            <p:nvPr/>
          </p:nvSpPr>
          <p:spPr>
            <a:xfrm>
              <a:off x="6615387" y="4832401"/>
              <a:ext cx="55600" cy="55590"/>
            </a:xfrm>
            <a:custGeom>
              <a:rect b="b" l="l" r="r" t="t"/>
              <a:pathLst>
                <a:path extrusionOk="0" h="10884" w="10886">
                  <a:moveTo>
                    <a:pt x="1" y="0"/>
                  </a:moveTo>
                  <a:lnTo>
                    <a:pt x="1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43"/>
            <p:cNvSpPr/>
            <p:nvPr/>
          </p:nvSpPr>
          <p:spPr>
            <a:xfrm>
              <a:off x="6552862" y="4832401"/>
              <a:ext cx="62552" cy="55590"/>
            </a:xfrm>
            <a:custGeom>
              <a:rect b="b" l="l" r="r" t="t"/>
              <a:pathLst>
                <a:path extrusionOk="0" h="10884" w="12247">
                  <a:moveTo>
                    <a:pt x="1" y="0"/>
                  </a:moveTo>
                  <a:lnTo>
                    <a:pt x="1" y="10884"/>
                  </a:lnTo>
                  <a:lnTo>
                    <a:pt x="12247" y="1088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43"/>
            <p:cNvSpPr/>
            <p:nvPr/>
          </p:nvSpPr>
          <p:spPr>
            <a:xfrm>
              <a:off x="6504240" y="4832401"/>
              <a:ext cx="48649" cy="55590"/>
            </a:xfrm>
            <a:custGeom>
              <a:rect b="b" l="l" r="r" t="t"/>
              <a:pathLst>
                <a:path extrusionOk="0" h="10884" w="9525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43"/>
            <p:cNvSpPr/>
            <p:nvPr/>
          </p:nvSpPr>
          <p:spPr>
            <a:xfrm>
              <a:off x="6448669" y="4832401"/>
              <a:ext cx="55595" cy="55590"/>
            </a:xfrm>
            <a:custGeom>
              <a:rect b="b" l="l" r="r" t="t"/>
              <a:pathLst>
                <a:path extrusionOk="0" h="10884" w="10885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43"/>
            <p:cNvSpPr/>
            <p:nvPr/>
          </p:nvSpPr>
          <p:spPr>
            <a:xfrm>
              <a:off x="6386148" y="4832401"/>
              <a:ext cx="62546" cy="55590"/>
            </a:xfrm>
            <a:custGeom>
              <a:rect b="b" l="l" r="r" t="t"/>
              <a:pathLst>
                <a:path extrusionOk="0" h="10884" w="12246">
                  <a:moveTo>
                    <a:pt x="1" y="0"/>
                  </a:moveTo>
                  <a:lnTo>
                    <a:pt x="1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43"/>
            <p:cNvSpPr/>
            <p:nvPr/>
          </p:nvSpPr>
          <p:spPr>
            <a:xfrm>
              <a:off x="6337521" y="4832401"/>
              <a:ext cx="48649" cy="55590"/>
            </a:xfrm>
            <a:custGeom>
              <a:rect b="b" l="l" r="r" t="t"/>
              <a:pathLst>
                <a:path extrusionOk="0" h="10884" w="9525">
                  <a:moveTo>
                    <a:pt x="1" y="0"/>
                  </a:moveTo>
                  <a:lnTo>
                    <a:pt x="1" y="10884"/>
                  </a:lnTo>
                  <a:lnTo>
                    <a:pt x="9525" y="1088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43"/>
            <p:cNvSpPr/>
            <p:nvPr/>
          </p:nvSpPr>
          <p:spPr>
            <a:xfrm>
              <a:off x="6281950" y="4832401"/>
              <a:ext cx="55595" cy="55590"/>
            </a:xfrm>
            <a:custGeom>
              <a:rect b="b" l="l" r="r" t="t"/>
              <a:pathLst>
                <a:path extrusionOk="0" h="10884" w="10885">
                  <a:moveTo>
                    <a:pt x="0" y="0"/>
                  </a:moveTo>
                  <a:lnTo>
                    <a:pt x="0" y="10884"/>
                  </a:lnTo>
                  <a:lnTo>
                    <a:pt x="10885" y="1088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43"/>
            <p:cNvSpPr/>
            <p:nvPr/>
          </p:nvSpPr>
          <p:spPr>
            <a:xfrm>
              <a:off x="6219430" y="4832401"/>
              <a:ext cx="62546" cy="55590"/>
            </a:xfrm>
            <a:custGeom>
              <a:rect b="b" l="l" r="r" t="t"/>
              <a:pathLst>
                <a:path extrusionOk="0" h="10884" w="12246">
                  <a:moveTo>
                    <a:pt x="0" y="0"/>
                  </a:moveTo>
                  <a:lnTo>
                    <a:pt x="0" y="10884"/>
                  </a:lnTo>
                  <a:lnTo>
                    <a:pt x="12245" y="1088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43"/>
            <p:cNvSpPr/>
            <p:nvPr/>
          </p:nvSpPr>
          <p:spPr>
            <a:xfrm>
              <a:off x="7059967" y="4769881"/>
              <a:ext cx="55600" cy="62546"/>
            </a:xfrm>
            <a:custGeom>
              <a:rect b="b" l="l" r="r" t="t"/>
              <a:pathLst>
                <a:path extrusionOk="0" h="12246" w="10886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43"/>
            <p:cNvSpPr/>
            <p:nvPr/>
          </p:nvSpPr>
          <p:spPr>
            <a:xfrm>
              <a:off x="7004396" y="4769881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43"/>
            <p:cNvSpPr/>
            <p:nvPr/>
          </p:nvSpPr>
          <p:spPr>
            <a:xfrm>
              <a:off x="6948824" y="4769881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43"/>
            <p:cNvSpPr/>
            <p:nvPr/>
          </p:nvSpPr>
          <p:spPr>
            <a:xfrm>
              <a:off x="6893248" y="4769881"/>
              <a:ext cx="55600" cy="62546"/>
            </a:xfrm>
            <a:custGeom>
              <a:rect b="b" l="l" r="r" t="t"/>
              <a:pathLst>
                <a:path extrusionOk="0" h="12246" w="10886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43"/>
            <p:cNvSpPr/>
            <p:nvPr/>
          </p:nvSpPr>
          <p:spPr>
            <a:xfrm>
              <a:off x="6837677" y="4769881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43"/>
            <p:cNvSpPr/>
            <p:nvPr/>
          </p:nvSpPr>
          <p:spPr>
            <a:xfrm>
              <a:off x="6782101" y="4769881"/>
              <a:ext cx="55600" cy="62546"/>
            </a:xfrm>
            <a:custGeom>
              <a:rect b="b" l="l" r="r" t="t"/>
              <a:pathLst>
                <a:path extrusionOk="0" h="12246" w="10886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43"/>
            <p:cNvSpPr/>
            <p:nvPr/>
          </p:nvSpPr>
          <p:spPr>
            <a:xfrm>
              <a:off x="6719586" y="4769881"/>
              <a:ext cx="62541" cy="62546"/>
            </a:xfrm>
            <a:custGeom>
              <a:rect b="b" l="l" r="r" t="t"/>
              <a:pathLst>
                <a:path extrusionOk="0" h="12246" w="12245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3"/>
            <p:cNvSpPr/>
            <p:nvPr/>
          </p:nvSpPr>
          <p:spPr>
            <a:xfrm>
              <a:off x="6670963" y="4769881"/>
              <a:ext cx="48644" cy="62546"/>
            </a:xfrm>
            <a:custGeom>
              <a:rect b="b" l="l" r="r" t="t"/>
              <a:pathLst>
                <a:path extrusionOk="0" h="12246" w="9524">
                  <a:moveTo>
                    <a:pt x="0" y="1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43"/>
            <p:cNvSpPr/>
            <p:nvPr/>
          </p:nvSpPr>
          <p:spPr>
            <a:xfrm>
              <a:off x="6615387" y="4769881"/>
              <a:ext cx="55600" cy="62546"/>
            </a:xfrm>
            <a:custGeom>
              <a:rect b="b" l="l" r="r" t="t"/>
              <a:pathLst>
                <a:path extrusionOk="0" h="12246" w="10886">
                  <a:moveTo>
                    <a:pt x="1" y="1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43"/>
            <p:cNvSpPr/>
            <p:nvPr/>
          </p:nvSpPr>
          <p:spPr>
            <a:xfrm>
              <a:off x="6552862" y="4769881"/>
              <a:ext cx="62552" cy="62546"/>
            </a:xfrm>
            <a:custGeom>
              <a:rect b="b" l="l" r="r" t="t"/>
              <a:pathLst>
                <a:path extrusionOk="0" h="12246" w="12247">
                  <a:moveTo>
                    <a:pt x="1" y="1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3"/>
            <p:cNvSpPr/>
            <p:nvPr/>
          </p:nvSpPr>
          <p:spPr>
            <a:xfrm>
              <a:off x="6504240" y="4769881"/>
              <a:ext cx="48649" cy="62546"/>
            </a:xfrm>
            <a:custGeom>
              <a:rect b="b" l="l" r="r" t="t"/>
              <a:pathLst>
                <a:path extrusionOk="0" h="12246" w="9525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3"/>
            <p:cNvSpPr/>
            <p:nvPr/>
          </p:nvSpPr>
          <p:spPr>
            <a:xfrm>
              <a:off x="6448669" y="4769881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3"/>
            <p:cNvSpPr/>
            <p:nvPr/>
          </p:nvSpPr>
          <p:spPr>
            <a:xfrm>
              <a:off x="6386148" y="4769881"/>
              <a:ext cx="62546" cy="62546"/>
            </a:xfrm>
            <a:custGeom>
              <a:rect b="b" l="l" r="r" t="t"/>
              <a:pathLst>
                <a:path extrusionOk="0" h="12246" w="12246">
                  <a:moveTo>
                    <a:pt x="1" y="1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3"/>
            <p:cNvSpPr/>
            <p:nvPr/>
          </p:nvSpPr>
          <p:spPr>
            <a:xfrm>
              <a:off x="6337521" y="4769881"/>
              <a:ext cx="48649" cy="62546"/>
            </a:xfrm>
            <a:custGeom>
              <a:rect b="b" l="l" r="r" t="t"/>
              <a:pathLst>
                <a:path extrusionOk="0" h="12246" w="9525">
                  <a:moveTo>
                    <a:pt x="1" y="1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3"/>
            <p:cNvSpPr/>
            <p:nvPr/>
          </p:nvSpPr>
          <p:spPr>
            <a:xfrm>
              <a:off x="6281950" y="4769881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3"/>
            <p:cNvSpPr/>
            <p:nvPr/>
          </p:nvSpPr>
          <p:spPr>
            <a:xfrm>
              <a:off x="6219430" y="4769881"/>
              <a:ext cx="62546" cy="62546"/>
            </a:xfrm>
            <a:custGeom>
              <a:rect b="b" l="l" r="r" t="t"/>
              <a:pathLst>
                <a:path extrusionOk="0" h="12246" w="12246">
                  <a:moveTo>
                    <a:pt x="0" y="1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3"/>
            <p:cNvSpPr/>
            <p:nvPr/>
          </p:nvSpPr>
          <p:spPr>
            <a:xfrm>
              <a:off x="7059967" y="4721253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3"/>
            <p:cNvSpPr/>
            <p:nvPr/>
          </p:nvSpPr>
          <p:spPr>
            <a:xfrm>
              <a:off x="7004396" y="4721253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3"/>
            <p:cNvSpPr/>
            <p:nvPr/>
          </p:nvSpPr>
          <p:spPr>
            <a:xfrm>
              <a:off x="6948824" y="4721253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43"/>
            <p:cNvSpPr/>
            <p:nvPr/>
          </p:nvSpPr>
          <p:spPr>
            <a:xfrm>
              <a:off x="6893248" y="4721253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43"/>
            <p:cNvSpPr/>
            <p:nvPr/>
          </p:nvSpPr>
          <p:spPr>
            <a:xfrm>
              <a:off x="6837677" y="4721253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3"/>
            <p:cNvSpPr/>
            <p:nvPr/>
          </p:nvSpPr>
          <p:spPr>
            <a:xfrm>
              <a:off x="6782101" y="4721253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43"/>
            <p:cNvSpPr/>
            <p:nvPr/>
          </p:nvSpPr>
          <p:spPr>
            <a:xfrm>
              <a:off x="6719586" y="4721253"/>
              <a:ext cx="62541" cy="48649"/>
            </a:xfrm>
            <a:custGeom>
              <a:rect b="b" l="l" r="r" t="t"/>
              <a:pathLst>
                <a:path extrusionOk="0" h="9525" w="12245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43"/>
            <p:cNvSpPr/>
            <p:nvPr/>
          </p:nvSpPr>
          <p:spPr>
            <a:xfrm>
              <a:off x="6670963" y="4721253"/>
              <a:ext cx="48644" cy="48649"/>
            </a:xfrm>
            <a:custGeom>
              <a:rect b="b" l="l" r="r" t="t"/>
              <a:pathLst>
                <a:path extrusionOk="0" h="9525" w="9524">
                  <a:moveTo>
                    <a:pt x="0" y="0"/>
                  </a:moveTo>
                  <a:lnTo>
                    <a:pt x="0" y="9525"/>
                  </a:lnTo>
                  <a:lnTo>
                    <a:pt x="9523" y="952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43"/>
            <p:cNvSpPr/>
            <p:nvPr/>
          </p:nvSpPr>
          <p:spPr>
            <a:xfrm>
              <a:off x="6615387" y="4721253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43"/>
            <p:cNvSpPr/>
            <p:nvPr/>
          </p:nvSpPr>
          <p:spPr>
            <a:xfrm>
              <a:off x="6552862" y="4721253"/>
              <a:ext cx="62552" cy="48649"/>
            </a:xfrm>
            <a:custGeom>
              <a:rect b="b" l="l" r="r" t="t"/>
              <a:pathLst>
                <a:path extrusionOk="0" h="9525" w="12247">
                  <a:moveTo>
                    <a:pt x="1" y="0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3"/>
            <p:cNvSpPr/>
            <p:nvPr/>
          </p:nvSpPr>
          <p:spPr>
            <a:xfrm>
              <a:off x="6504240" y="4721253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43"/>
            <p:cNvSpPr/>
            <p:nvPr/>
          </p:nvSpPr>
          <p:spPr>
            <a:xfrm>
              <a:off x="6448669" y="4721253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43"/>
            <p:cNvSpPr/>
            <p:nvPr/>
          </p:nvSpPr>
          <p:spPr>
            <a:xfrm>
              <a:off x="6386148" y="4721253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1" y="0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43"/>
            <p:cNvSpPr/>
            <p:nvPr/>
          </p:nvSpPr>
          <p:spPr>
            <a:xfrm>
              <a:off x="6337521" y="4721253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0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43"/>
            <p:cNvSpPr/>
            <p:nvPr/>
          </p:nvSpPr>
          <p:spPr>
            <a:xfrm>
              <a:off x="6281950" y="4721253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43"/>
            <p:cNvSpPr/>
            <p:nvPr/>
          </p:nvSpPr>
          <p:spPr>
            <a:xfrm>
              <a:off x="6219430" y="4721253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0" y="0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43"/>
            <p:cNvSpPr/>
            <p:nvPr/>
          </p:nvSpPr>
          <p:spPr>
            <a:xfrm>
              <a:off x="7059967" y="4665677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43"/>
            <p:cNvSpPr/>
            <p:nvPr/>
          </p:nvSpPr>
          <p:spPr>
            <a:xfrm>
              <a:off x="7004396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43"/>
            <p:cNvSpPr/>
            <p:nvPr/>
          </p:nvSpPr>
          <p:spPr>
            <a:xfrm>
              <a:off x="6948824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43"/>
            <p:cNvSpPr/>
            <p:nvPr/>
          </p:nvSpPr>
          <p:spPr>
            <a:xfrm>
              <a:off x="6893248" y="4665677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43"/>
            <p:cNvSpPr/>
            <p:nvPr/>
          </p:nvSpPr>
          <p:spPr>
            <a:xfrm>
              <a:off x="6837677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43"/>
            <p:cNvSpPr/>
            <p:nvPr/>
          </p:nvSpPr>
          <p:spPr>
            <a:xfrm>
              <a:off x="6782101" y="4665677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43"/>
            <p:cNvSpPr/>
            <p:nvPr/>
          </p:nvSpPr>
          <p:spPr>
            <a:xfrm>
              <a:off x="6719586" y="4665677"/>
              <a:ext cx="62541" cy="55600"/>
            </a:xfrm>
            <a:custGeom>
              <a:rect b="b" l="l" r="r" t="t"/>
              <a:pathLst>
                <a:path extrusionOk="0" h="10886" w="12245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43"/>
            <p:cNvSpPr/>
            <p:nvPr/>
          </p:nvSpPr>
          <p:spPr>
            <a:xfrm>
              <a:off x="6670963" y="4665677"/>
              <a:ext cx="48644" cy="55600"/>
            </a:xfrm>
            <a:custGeom>
              <a:rect b="b" l="l" r="r" t="t"/>
              <a:pathLst>
                <a:path extrusionOk="0" h="10886" w="9524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43"/>
            <p:cNvSpPr/>
            <p:nvPr/>
          </p:nvSpPr>
          <p:spPr>
            <a:xfrm>
              <a:off x="6615387" y="4665677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43"/>
            <p:cNvSpPr/>
            <p:nvPr/>
          </p:nvSpPr>
          <p:spPr>
            <a:xfrm>
              <a:off x="6552862" y="4665677"/>
              <a:ext cx="62552" cy="55600"/>
            </a:xfrm>
            <a:custGeom>
              <a:rect b="b" l="l" r="r" t="t"/>
              <a:pathLst>
                <a:path extrusionOk="0" h="10886" w="12247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43"/>
            <p:cNvSpPr/>
            <p:nvPr/>
          </p:nvSpPr>
          <p:spPr>
            <a:xfrm>
              <a:off x="6504240" y="4665677"/>
              <a:ext cx="48649" cy="55600"/>
            </a:xfrm>
            <a:custGeom>
              <a:rect b="b" l="l" r="r" t="t"/>
              <a:pathLst>
                <a:path extrusionOk="0" h="10886" w="9525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43"/>
            <p:cNvSpPr/>
            <p:nvPr/>
          </p:nvSpPr>
          <p:spPr>
            <a:xfrm>
              <a:off x="6448669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43"/>
            <p:cNvSpPr/>
            <p:nvPr/>
          </p:nvSpPr>
          <p:spPr>
            <a:xfrm>
              <a:off x="6386148" y="4665677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43"/>
            <p:cNvSpPr/>
            <p:nvPr/>
          </p:nvSpPr>
          <p:spPr>
            <a:xfrm>
              <a:off x="6337521" y="4665677"/>
              <a:ext cx="48649" cy="55600"/>
            </a:xfrm>
            <a:custGeom>
              <a:rect b="b" l="l" r="r" t="t"/>
              <a:pathLst>
                <a:path extrusionOk="0" h="10886" w="9525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43"/>
            <p:cNvSpPr/>
            <p:nvPr/>
          </p:nvSpPr>
          <p:spPr>
            <a:xfrm>
              <a:off x="6281950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43"/>
            <p:cNvSpPr/>
            <p:nvPr/>
          </p:nvSpPr>
          <p:spPr>
            <a:xfrm>
              <a:off x="6219430" y="4665677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43"/>
            <p:cNvSpPr/>
            <p:nvPr/>
          </p:nvSpPr>
          <p:spPr>
            <a:xfrm>
              <a:off x="7059967" y="4603162"/>
              <a:ext cx="55600" cy="62541"/>
            </a:xfrm>
            <a:custGeom>
              <a:rect b="b" l="l" r="r" t="t"/>
              <a:pathLst>
                <a:path extrusionOk="0" h="12245" w="10886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43"/>
            <p:cNvSpPr/>
            <p:nvPr/>
          </p:nvSpPr>
          <p:spPr>
            <a:xfrm>
              <a:off x="7004396" y="4603162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43"/>
            <p:cNvSpPr/>
            <p:nvPr/>
          </p:nvSpPr>
          <p:spPr>
            <a:xfrm>
              <a:off x="6948824" y="4603162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43"/>
            <p:cNvSpPr/>
            <p:nvPr/>
          </p:nvSpPr>
          <p:spPr>
            <a:xfrm>
              <a:off x="6893248" y="4603162"/>
              <a:ext cx="55600" cy="62541"/>
            </a:xfrm>
            <a:custGeom>
              <a:rect b="b" l="l" r="r" t="t"/>
              <a:pathLst>
                <a:path extrusionOk="0" h="12245" w="10886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43"/>
            <p:cNvSpPr/>
            <p:nvPr/>
          </p:nvSpPr>
          <p:spPr>
            <a:xfrm>
              <a:off x="6837677" y="4603162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43"/>
            <p:cNvSpPr/>
            <p:nvPr/>
          </p:nvSpPr>
          <p:spPr>
            <a:xfrm>
              <a:off x="6782101" y="4603162"/>
              <a:ext cx="55600" cy="62541"/>
            </a:xfrm>
            <a:custGeom>
              <a:rect b="b" l="l" r="r" t="t"/>
              <a:pathLst>
                <a:path extrusionOk="0" h="12245" w="10886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43"/>
            <p:cNvSpPr/>
            <p:nvPr/>
          </p:nvSpPr>
          <p:spPr>
            <a:xfrm>
              <a:off x="6719586" y="4603162"/>
              <a:ext cx="62541" cy="62541"/>
            </a:xfrm>
            <a:custGeom>
              <a:rect b="b" l="l" r="r" t="t"/>
              <a:pathLst>
                <a:path extrusionOk="0" h="12245" w="12245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43"/>
            <p:cNvSpPr/>
            <p:nvPr/>
          </p:nvSpPr>
          <p:spPr>
            <a:xfrm>
              <a:off x="6670963" y="4603162"/>
              <a:ext cx="48644" cy="62541"/>
            </a:xfrm>
            <a:custGeom>
              <a:rect b="b" l="l" r="r" t="t"/>
              <a:pathLst>
                <a:path extrusionOk="0" h="12245" w="9524">
                  <a:moveTo>
                    <a:pt x="0" y="0"/>
                  </a:moveTo>
                  <a:lnTo>
                    <a:pt x="0" y="12245"/>
                  </a:lnTo>
                  <a:lnTo>
                    <a:pt x="9523" y="12245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43"/>
            <p:cNvSpPr/>
            <p:nvPr/>
          </p:nvSpPr>
          <p:spPr>
            <a:xfrm>
              <a:off x="6615387" y="4603162"/>
              <a:ext cx="55600" cy="62541"/>
            </a:xfrm>
            <a:custGeom>
              <a:rect b="b" l="l" r="r" t="t"/>
              <a:pathLst>
                <a:path extrusionOk="0" h="12245" w="10886">
                  <a:moveTo>
                    <a:pt x="1" y="0"/>
                  </a:moveTo>
                  <a:lnTo>
                    <a:pt x="1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43"/>
            <p:cNvSpPr/>
            <p:nvPr/>
          </p:nvSpPr>
          <p:spPr>
            <a:xfrm>
              <a:off x="6552862" y="4603162"/>
              <a:ext cx="62552" cy="62541"/>
            </a:xfrm>
            <a:custGeom>
              <a:rect b="b" l="l" r="r" t="t"/>
              <a:pathLst>
                <a:path extrusionOk="0" h="12245" w="12247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43"/>
            <p:cNvSpPr/>
            <p:nvPr/>
          </p:nvSpPr>
          <p:spPr>
            <a:xfrm>
              <a:off x="6504240" y="4603162"/>
              <a:ext cx="48649" cy="62541"/>
            </a:xfrm>
            <a:custGeom>
              <a:rect b="b" l="l" r="r" t="t"/>
              <a:pathLst>
                <a:path extrusionOk="0" h="12245" w="9525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43"/>
            <p:cNvSpPr/>
            <p:nvPr/>
          </p:nvSpPr>
          <p:spPr>
            <a:xfrm>
              <a:off x="6448669" y="4603162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43"/>
            <p:cNvSpPr/>
            <p:nvPr/>
          </p:nvSpPr>
          <p:spPr>
            <a:xfrm>
              <a:off x="6386148" y="4603162"/>
              <a:ext cx="62546" cy="62541"/>
            </a:xfrm>
            <a:custGeom>
              <a:rect b="b" l="l" r="r" t="t"/>
              <a:pathLst>
                <a:path extrusionOk="0" h="12245" w="12246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43"/>
            <p:cNvSpPr/>
            <p:nvPr/>
          </p:nvSpPr>
          <p:spPr>
            <a:xfrm>
              <a:off x="6337521" y="4603162"/>
              <a:ext cx="48649" cy="62541"/>
            </a:xfrm>
            <a:custGeom>
              <a:rect b="b" l="l" r="r" t="t"/>
              <a:pathLst>
                <a:path extrusionOk="0" h="12245" w="9525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43"/>
            <p:cNvSpPr/>
            <p:nvPr/>
          </p:nvSpPr>
          <p:spPr>
            <a:xfrm>
              <a:off x="6281950" y="4603162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43"/>
            <p:cNvSpPr/>
            <p:nvPr/>
          </p:nvSpPr>
          <p:spPr>
            <a:xfrm>
              <a:off x="6219430" y="4603162"/>
              <a:ext cx="62546" cy="62541"/>
            </a:xfrm>
            <a:custGeom>
              <a:rect b="b" l="l" r="r" t="t"/>
              <a:pathLst>
                <a:path extrusionOk="0" h="12245" w="12246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43"/>
            <p:cNvSpPr/>
            <p:nvPr/>
          </p:nvSpPr>
          <p:spPr>
            <a:xfrm>
              <a:off x="7059967" y="4554534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43"/>
            <p:cNvSpPr/>
            <p:nvPr/>
          </p:nvSpPr>
          <p:spPr>
            <a:xfrm>
              <a:off x="7004396" y="4554534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43"/>
            <p:cNvSpPr/>
            <p:nvPr/>
          </p:nvSpPr>
          <p:spPr>
            <a:xfrm>
              <a:off x="6948824" y="4554534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4"/>
                  </a:lnTo>
                  <a:lnTo>
                    <a:pt x="10884" y="9524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43"/>
            <p:cNvSpPr/>
            <p:nvPr/>
          </p:nvSpPr>
          <p:spPr>
            <a:xfrm>
              <a:off x="6893248" y="4554534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43"/>
            <p:cNvSpPr/>
            <p:nvPr/>
          </p:nvSpPr>
          <p:spPr>
            <a:xfrm>
              <a:off x="6837677" y="4554534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43"/>
            <p:cNvSpPr/>
            <p:nvPr/>
          </p:nvSpPr>
          <p:spPr>
            <a:xfrm>
              <a:off x="6782101" y="4554534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43"/>
            <p:cNvSpPr/>
            <p:nvPr/>
          </p:nvSpPr>
          <p:spPr>
            <a:xfrm>
              <a:off x="6719586" y="4554534"/>
              <a:ext cx="62541" cy="48649"/>
            </a:xfrm>
            <a:custGeom>
              <a:rect b="b" l="l" r="r" t="t"/>
              <a:pathLst>
                <a:path extrusionOk="0" h="9525" w="12245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43"/>
            <p:cNvSpPr/>
            <p:nvPr/>
          </p:nvSpPr>
          <p:spPr>
            <a:xfrm>
              <a:off x="6670963" y="4554534"/>
              <a:ext cx="48644" cy="48649"/>
            </a:xfrm>
            <a:custGeom>
              <a:rect b="b" l="l" r="r" t="t"/>
              <a:pathLst>
                <a:path extrusionOk="0" h="9525" w="9524">
                  <a:moveTo>
                    <a:pt x="0" y="0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43"/>
            <p:cNvSpPr/>
            <p:nvPr/>
          </p:nvSpPr>
          <p:spPr>
            <a:xfrm>
              <a:off x="6615387" y="4554534"/>
              <a:ext cx="55600" cy="48649"/>
            </a:xfrm>
            <a:custGeom>
              <a:rect b="b" l="l" r="r" t="t"/>
              <a:pathLst>
                <a:path extrusionOk="0" h="9525" w="10886">
                  <a:moveTo>
                    <a:pt x="1" y="0"/>
                  </a:moveTo>
                  <a:lnTo>
                    <a:pt x="1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43"/>
            <p:cNvSpPr/>
            <p:nvPr/>
          </p:nvSpPr>
          <p:spPr>
            <a:xfrm>
              <a:off x="6552862" y="4554534"/>
              <a:ext cx="62552" cy="48649"/>
            </a:xfrm>
            <a:custGeom>
              <a:rect b="b" l="l" r="r" t="t"/>
              <a:pathLst>
                <a:path extrusionOk="0" h="9525" w="12247">
                  <a:moveTo>
                    <a:pt x="1" y="0"/>
                  </a:moveTo>
                  <a:lnTo>
                    <a:pt x="1" y="9524"/>
                  </a:lnTo>
                  <a:lnTo>
                    <a:pt x="12247" y="9524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43"/>
            <p:cNvSpPr/>
            <p:nvPr/>
          </p:nvSpPr>
          <p:spPr>
            <a:xfrm>
              <a:off x="6504240" y="4554534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43"/>
            <p:cNvSpPr/>
            <p:nvPr/>
          </p:nvSpPr>
          <p:spPr>
            <a:xfrm>
              <a:off x="6448669" y="4554534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43"/>
            <p:cNvSpPr/>
            <p:nvPr/>
          </p:nvSpPr>
          <p:spPr>
            <a:xfrm>
              <a:off x="6386148" y="4554534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1" y="0"/>
                  </a:moveTo>
                  <a:lnTo>
                    <a:pt x="1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43"/>
            <p:cNvSpPr/>
            <p:nvPr/>
          </p:nvSpPr>
          <p:spPr>
            <a:xfrm>
              <a:off x="6337521" y="4554534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0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43"/>
            <p:cNvSpPr/>
            <p:nvPr/>
          </p:nvSpPr>
          <p:spPr>
            <a:xfrm>
              <a:off x="6281950" y="4554534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4"/>
                  </a:lnTo>
                  <a:lnTo>
                    <a:pt x="10885" y="9524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43"/>
            <p:cNvSpPr/>
            <p:nvPr/>
          </p:nvSpPr>
          <p:spPr>
            <a:xfrm>
              <a:off x="6219430" y="4554534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0" y="0"/>
                  </a:moveTo>
                  <a:lnTo>
                    <a:pt x="0" y="9524"/>
                  </a:lnTo>
                  <a:lnTo>
                    <a:pt x="12245" y="9524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43"/>
            <p:cNvSpPr/>
            <p:nvPr/>
          </p:nvSpPr>
          <p:spPr>
            <a:xfrm>
              <a:off x="7059967" y="4498958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43"/>
            <p:cNvSpPr/>
            <p:nvPr/>
          </p:nvSpPr>
          <p:spPr>
            <a:xfrm>
              <a:off x="7115543" y="4776825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43"/>
            <p:cNvSpPr/>
            <p:nvPr/>
          </p:nvSpPr>
          <p:spPr>
            <a:xfrm>
              <a:off x="7115543" y="4728197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43"/>
            <p:cNvSpPr/>
            <p:nvPr/>
          </p:nvSpPr>
          <p:spPr>
            <a:xfrm>
              <a:off x="7115543" y="4665677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43"/>
            <p:cNvSpPr/>
            <p:nvPr/>
          </p:nvSpPr>
          <p:spPr>
            <a:xfrm>
              <a:off x="7115543" y="4610106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43"/>
            <p:cNvSpPr/>
            <p:nvPr/>
          </p:nvSpPr>
          <p:spPr>
            <a:xfrm>
              <a:off x="7115543" y="4561478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43"/>
            <p:cNvSpPr/>
            <p:nvPr/>
          </p:nvSpPr>
          <p:spPr>
            <a:xfrm>
              <a:off x="7004396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3"/>
            <p:cNvSpPr/>
            <p:nvPr/>
          </p:nvSpPr>
          <p:spPr>
            <a:xfrm>
              <a:off x="6948824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3"/>
            <p:cNvSpPr/>
            <p:nvPr/>
          </p:nvSpPr>
          <p:spPr>
            <a:xfrm>
              <a:off x="6893248" y="4498958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3"/>
            <p:cNvSpPr/>
            <p:nvPr/>
          </p:nvSpPr>
          <p:spPr>
            <a:xfrm>
              <a:off x="6837677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3"/>
            <p:cNvSpPr/>
            <p:nvPr/>
          </p:nvSpPr>
          <p:spPr>
            <a:xfrm>
              <a:off x="6782101" y="4498958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3"/>
            <p:cNvSpPr/>
            <p:nvPr/>
          </p:nvSpPr>
          <p:spPr>
            <a:xfrm>
              <a:off x="6719586" y="4498958"/>
              <a:ext cx="62541" cy="55600"/>
            </a:xfrm>
            <a:custGeom>
              <a:rect b="b" l="l" r="r" t="t"/>
              <a:pathLst>
                <a:path extrusionOk="0" h="10886" w="12245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3"/>
            <p:cNvSpPr/>
            <p:nvPr/>
          </p:nvSpPr>
          <p:spPr>
            <a:xfrm>
              <a:off x="6670963" y="4498958"/>
              <a:ext cx="48644" cy="55600"/>
            </a:xfrm>
            <a:custGeom>
              <a:rect b="b" l="l" r="r" t="t"/>
              <a:pathLst>
                <a:path extrusionOk="0" h="10886" w="9524">
                  <a:moveTo>
                    <a:pt x="0" y="1"/>
                  </a:moveTo>
                  <a:lnTo>
                    <a:pt x="0" y="10885"/>
                  </a:lnTo>
                  <a:lnTo>
                    <a:pt x="9523" y="1088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3"/>
            <p:cNvSpPr/>
            <p:nvPr/>
          </p:nvSpPr>
          <p:spPr>
            <a:xfrm>
              <a:off x="6615387" y="4498958"/>
              <a:ext cx="55600" cy="55600"/>
            </a:xfrm>
            <a:custGeom>
              <a:rect b="b" l="l" r="r" t="t"/>
              <a:pathLst>
                <a:path extrusionOk="0" h="10886" w="10886">
                  <a:moveTo>
                    <a:pt x="1" y="1"/>
                  </a:moveTo>
                  <a:lnTo>
                    <a:pt x="1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3"/>
            <p:cNvSpPr/>
            <p:nvPr/>
          </p:nvSpPr>
          <p:spPr>
            <a:xfrm>
              <a:off x="6552862" y="4498958"/>
              <a:ext cx="62552" cy="55600"/>
            </a:xfrm>
            <a:custGeom>
              <a:rect b="b" l="l" r="r" t="t"/>
              <a:pathLst>
                <a:path extrusionOk="0" h="10886" w="12247">
                  <a:moveTo>
                    <a:pt x="1" y="1"/>
                  </a:moveTo>
                  <a:lnTo>
                    <a:pt x="1" y="10885"/>
                  </a:lnTo>
                  <a:lnTo>
                    <a:pt x="12247" y="1088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3"/>
            <p:cNvSpPr/>
            <p:nvPr/>
          </p:nvSpPr>
          <p:spPr>
            <a:xfrm>
              <a:off x="6504240" y="4498958"/>
              <a:ext cx="48649" cy="55600"/>
            </a:xfrm>
            <a:custGeom>
              <a:rect b="b" l="l" r="r" t="t"/>
              <a:pathLst>
                <a:path extrusionOk="0" h="10886" w="9525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3"/>
            <p:cNvSpPr/>
            <p:nvPr/>
          </p:nvSpPr>
          <p:spPr>
            <a:xfrm>
              <a:off x="6448669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3"/>
            <p:cNvSpPr/>
            <p:nvPr/>
          </p:nvSpPr>
          <p:spPr>
            <a:xfrm>
              <a:off x="6386148" y="4498958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1" y="1"/>
                  </a:moveTo>
                  <a:lnTo>
                    <a:pt x="1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3"/>
            <p:cNvSpPr/>
            <p:nvPr/>
          </p:nvSpPr>
          <p:spPr>
            <a:xfrm>
              <a:off x="6337521" y="4498958"/>
              <a:ext cx="48649" cy="55600"/>
            </a:xfrm>
            <a:custGeom>
              <a:rect b="b" l="l" r="r" t="t"/>
              <a:pathLst>
                <a:path extrusionOk="0" h="10886" w="9525">
                  <a:moveTo>
                    <a:pt x="1" y="1"/>
                  </a:moveTo>
                  <a:lnTo>
                    <a:pt x="1" y="10885"/>
                  </a:lnTo>
                  <a:lnTo>
                    <a:pt x="9525" y="1088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3"/>
            <p:cNvSpPr/>
            <p:nvPr/>
          </p:nvSpPr>
          <p:spPr>
            <a:xfrm>
              <a:off x="6281950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5" y="1088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3"/>
            <p:cNvSpPr/>
            <p:nvPr/>
          </p:nvSpPr>
          <p:spPr>
            <a:xfrm>
              <a:off x="6219430" y="4498958"/>
              <a:ext cx="62546" cy="55600"/>
            </a:xfrm>
            <a:custGeom>
              <a:rect b="b" l="l" r="r" t="t"/>
              <a:pathLst>
                <a:path extrusionOk="0" h="10886" w="12246">
                  <a:moveTo>
                    <a:pt x="0" y="1"/>
                  </a:moveTo>
                  <a:lnTo>
                    <a:pt x="0" y="10885"/>
                  </a:lnTo>
                  <a:lnTo>
                    <a:pt x="12245" y="1088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3"/>
            <p:cNvSpPr/>
            <p:nvPr/>
          </p:nvSpPr>
          <p:spPr>
            <a:xfrm>
              <a:off x="6552862" y="4436437"/>
              <a:ext cx="62552" cy="62546"/>
            </a:xfrm>
            <a:custGeom>
              <a:rect b="b" l="l" r="r" t="t"/>
              <a:pathLst>
                <a:path extrusionOk="0" h="12246" w="12247">
                  <a:moveTo>
                    <a:pt x="1" y="1"/>
                  </a:moveTo>
                  <a:lnTo>
                    <a:pt x="1" y="12246"/>
                  </a:lnTo>
                  <a:lnTo>
                    <a:pt x="12247" y="12246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3"/>
            <p:cNvSpPr/>
            <p:nvPr/>
          </p:nvSpPr>
          <p:spPr>
            <a:xfrm>
              <a:off x="6504240" y="4436437"/>
              <a:ext cx="48649" cy="62546"/>
            </a:xfrm>
            <a:custGeom>
              <a:rect b="b" l="l" r="r" t="t"/>
              <a:pathLst>
                <a:path extrusionOk="0" h="12246" w="9525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3"/>
            <p:cNvSpPr/>
            <p:nvPr/>
          </p:nvSpPr>
          <p:spPr>
            <a:xfrm>
              <a:off x="6448669" y="4436437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3"/>
            <p:cNvSpPr/>
            <p:nvPr/>
          </p:nvSpPr>
          <p:spPr>
            <a:xfrm>
              <a:off x="6386148" y="4436437"/>
              <a:ext cx="62546" cy="62546"/>
            </a:xfrm>
            <a:custGeom>
              <a:rect b="b" l="l" r="r" t="t"/>
              <a:pathLst>
                <a:path extrusionOk="0" h="12246" w="12246">
                  <a:moveTo>
                    <a:pt x="1" y="1"/>
                  </a:moveTo>
                  <a:lnTo>
                    <a:pt x="1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3"/>
            <p:cNvSpPr/>
            <p:nvPr/>
          </p:nvSpPr>
          <p:spPr>
            <a:xfrm>
              <a:off x="6337521" y="4436437"/>
              <a:ext cx="48649" cy="62546"/>
            </a:xfrm>
            <a:custGeom>
              <a:rect b="b" l="l" r="r" t="t"/>
              <a:pathLst>
                <a:path extrusionOk="0" h="12246" w="9525">
                  <a:moveTo>
                    <a:pt x="1" y="1"/>
                  </a:moveTo>
                  <a:lnTo>
                    <a:pt x="1" y="12246"/>
                  </a:lnTo>
                  <a:lnTo>
                    <a:pt x="9525" y="12246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3"/>
            <p:cNvSpPr/>
            <p:nvPr/>
          </p:nvSpPr>
          <p:spPr>
            <a:xfrm>
              <a:off x="6281950" y="4436437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6"/>
                  </a:lnTo>
                  <a:lnTo>
                    <a:pt x="10885" y="12246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3"/>
            <p:cNvSpPr/>
            <p:nvPr/>
          </p:nvSpPr>
          <p:spPr>
            <a:xfrm>
              <a:off x="6219430" y="4436437"/>
              <a:ext cx="62546" cy="62546"/>
            </a:xfrm>
            <a:custGeom>
              <a:rect b="b" l="l" r="r" t="t"/>
              <a:pathLst>
                <a:path extrusionOk="0" h="12246" w="12246">
                  <a:moveTo>
                    <a:pt x="0" y="1"/>
                  </a:moveTo>
                  <a:lnTo>
                    <a:pt x="0" y="12246"/>
                  </a:lnTo>
                  <a:lnTo>
                    <a:pt x="12245" y="12246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3"/>
            <p:cNvSpPr/>
            <p:nvPr/>
          </p:nvSpPr>
          <p:spPr>
            <a:xfrm>
              <a:off x="6552862" y="4387810"/>
              <a:ext cx="62552" cy="48649"/>
            </a:xfrm>
            <a:custGeom>
              <a:rect b="b" l="l" r="r" t="t"/>
              <a:pathLst>
                <a:path extrusionOk="0" h="9525" w="12247">
                  <a:moveTo>
                    <a:pt x="1" y="1"/>
                  </a:moveTo>
                  <a:lnTo>
                    <a:pt x="1" y="9525"/>
                  </a:lnTo>
                  <a:lnTo>
                    <a:pt x="12247" y="9525"/>
                  </a:lnTo>
                  <a:lnTo>
                    <a:pt x="12247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3"/>
            <p:cNvSpPr/>
            <p:nvPr/>
          </p:nvSpPr>
          <p:spPr>
            <a:xfrm>
              <a:off x="6504240" y="4387810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3"/>
            <p:cNvSpPr/>
            <p:nvPr/>
          </p:nvSpPr>
          <p:spPr>
            <a:xfrm>
              <a:off x="6448669" y="4387810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3"/>
            <p:cNvSpPr/>
            <p:nvPr/>
          </p:nvSpPr>
          <p:spPr>
            <a:xfrm>
              <a:off x="6386148" y="4387810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1" y="1"/>
                  </a:moveTo>
                  <a:lnTo>
                    <a:pt x="1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3"/>
            <p:cNvSpPr/>
            <p:nvPr/>
          </p:nvSpPr>
          <p:spPr>
            <a:xfrm>
              <a:off x="6337521" y="4387810"/>
              <a:ext cx="48649" cy="48649"/>
            </a:xfrm>
            <a:custGeom>
              <a:rect b="b" l="l" r="r" t="t"/>
              <a:pathLst>
                <a:path extrusionOk="0" h="9525" w="9525">
                  <a:moveTo>
                    <a:pt x="1" y="1"/>
                  </a:moveTo>
                  <a:lnTo>
                    <a:pt x="1" y="9525"/>
                  </a:lnTo>
                  <a:lnTo>
                    <a:pt x="9525" y="9525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3"/>
            <p:cNvSpPr/>
            <p:nvPr/>
          </p:nvSpPr>
          <p:spPr>
            <a:xfrm>
              <a:off x="6281950" y="4387810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1"/>
                  </a:moveTo>
                  <a:lnTo>
                    <a:pt x="0" y="9525"/>
                  </a:lnTo>
                  <a:lnTo>
                    <a:pt x="10885" y="9525"/>
                  </a:lnTo>
                  <a:lnTo>
                    <a:pt x="1088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3"/>
            <p:cNvSpPr/>
            <p:nvPr/>
          </p:nvSpPr>
          <p:spPr>
            <a:xfrm>
              <a:off x="6219430" y="4387810"/>
              <a:ext cx="62546" cy="48649"/>
            </a:xfrm>
            <a:custGeom>
              <a:rect b="b" l="l" r="r" t="t"/>
              <a:pathLst>
                <a:path extrusionOk="0" h="9525" w="12246">
                  <a:moveTo>
                    <a:pt x="0" y="1"/>
                  </a:moveTo>
                  <a:lnTo>
                    <a:pt x="0" y="9525"/>
                  </a:lnTo>
                  <a:lnTo>
                    <a:pt x="12245" y="9525"/>
                  </a:lnTo>
                  <a:lnTo>
                    <a:pt x="12245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3"/>
            <p:cNvSpPr/>
            <p:nvPr/>
          </p:nvSpPr>
          <p:spPr>
            <a:xfrm>
              <a:off x="6163859" y="4387810"/>
              <a:ext cx="55595" cy="62546"/>
            </a:xfrm>
            <a:custGeom>
              <a:rect b="b" l="l" r="r" t="t"/>
              <a:pathLst>
                <a:path extrusionOk="0" h="12246" w="10885">
                  <a:moveTo>
                    <a:pt x="0" y="1"/>
                  </a:moveTo>
                  <a:lnTo>
                    <a:pt x="0" y="12245"/>
                  </a:lnTo>
                  <a:lnTo>
                    <a:pt x="10884" y="1224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3"/>
            <p:cNvSpPr/>
            <p:nvPr/>
          </p:nvSpPr>
          <p:spPr>
            <a:xfrm>
              <a:off x="6163859" y="4450330"/>
              <a:ext cx="55595" cy="48649"/>
            </a:xfrm>
            <a:custGeom>
              <a:rect b="b" l="l" r="r" t="t"/>
              <a:pathLst>
                <a:path extrusionOk="0" h="9525" w="10885">
                  <a:moveTo>
                    <a:pt x="0" y="0"/>
                  </a:moveTo>
                  <a:lnTo>
                    <a:pt x="0" y="9525"/>
                  </a:lnTo>
                  <a:lnTo>
                    <a:pt x="10884" y="952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3"/>
            <p:cNvSpPr/>
            <p:nvPr/>
          </p:nvSpPr>
          <p:spPr>
            <a:xfrm>
              <a:off x="6163859" y="4498958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3"/>
            <p:cNvSpPr/>
            <p:nvPr/>
          </p:nvSpPr>
          <p:spPr>
            <a:xfrm>
              <a:off x="6163859" y="4554534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3"/>
            <p:cNvSpPr/>
            <p:nvPr/>
          </p:nvSpPr>
          <p:spPr>
            <a:xfrm>
              <a:off x="6163859" y="4610106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3"/>
            <p:cNvSpPr/>
            <p:nvPr/>
          </p:nvSpPr>
          <p:spPr>
            <a:xfrm>
              <a:off x="6163859" y="4665677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3"/>
            <p:cNvSpPr/>
            <p:nvPr/>
          </p:nvSpPr>
          <p:spPr>
            <a:xfrm>
              <a:off x="6163859" y="4721253"/>
              <a:ext cx="55595" cy="55595"/>
            </a:xfrm>
            <a:custGeom>
              <a:rect b="b" l="l" r="r" t="t"/>
              <a:pathLst>
                <a:path extrusionOk="0" h="10885" w="10885">
                  <a:moveTo>
                    <a:pt x="0" y="0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3"/>
            <p:cNvSpPr/>
            <p:nvPr/>
          </p:nvSpPr>
          <p:spPr>
            <a:xfrm>
              <a:off x="6163859" y="4776825"/>
              <a:ext cx="55595" cy="55600"/>
            </a:xfrm>
            <a:custGeom>
              <a:rect b="b" l="l" r="r" t="t"/>
              <a:pathLst>
                <a:path extrusionOk="0" h="10886" w="10885">
                  <a:moveTo>
                    <a:pt x="0" y="1"/>
                  </a:moveTo>
                  <a:lnTo>
                    <a:pt x="0" y="10885"/>
                  </a:lnTo>
                  <a:lnTo>
                    <a:pt x="10884" y="10885"/>
                  </a:lnTo>
                  <a:lnTo>
                    <a:pt x="10884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3"/>
            <p:cNvSpPr/>
            <p:nvPr/>
          </p:nvSpPr>
          <p:spPr>
            <a:xfrm>
              <a:off x="6552862" y="4325295"/>
              <a:ext cx="62552" cy="62541"/>
            </a:xfrm>
            <a:custGeom>
              <a:rect b="b" l="l" r="r" t="t"/>
              <a:pathLst>
                <a:path extrusionOk="0" h="12245" w="12247">
                  <a:moveTo>
                    <a:pt x="1" y="0"/>
                  </a:moveTo>
                  <a:lnTo>
                    <a:pt x="1" y="12245"/>
                  </a:lnTo>
                  <a:lnTo>
                    <a:pt x="12247" y="12245"/>
                  </a:lnTo>
                  <a:lnTo>
                    <a:pt x="1224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3"/>
            <p:cNvSpPr/>
            <p:nvPr/>
          </p:nvSpPr>
          <p:spPr>
            <a:xfrm>
              <a:off x="6504240" y="4325295"/>
              <a:ext cx="48649" cy="62541"/>
            </a:xfrm>
            <a:custGeom>
              <a:rect b="b" l="l" r="r" t="t"/>
              <a:pathLst>
                <a:path extrusionOk="0" h="12245" w="9525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3"/>
            <p:cNvSpPr/>
            <p:nvPr/>
          </p:nvSpPr>
          <p:spPr>
            <a:xfrm>
              <a:off x="6448669" y="4325295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3"/>
            <p:cNvSpPr/>
            <p:nvPr/>
          </p:nvSpPr>
          <p:spPr>
            <a:xfrm>
              <a:off x="6386148" y="4325295"/>
              <a:ext cx="62546" cy="62541"/>
            </a:xfrm>
            <a:custGeom>
              <a:rect b="b" l="l" r="r" t="t"/>
              <a:pathLst>
                <a:path extrusionOk="0" h="12245" w="12246">
                  <a:moveTo>
                    <a:pt x="1" y="0"/>
                  </a:moveTo>
                  <a:lnTo>
                    <a:pt x="1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3"/>
            <p:cNvSpPr/>
            <p:nvPr/>
          </p:nvSpPr>
          <p:spPr>
            <a:xfrm>
              <a:off x="6337521" y="4325295"/>
              <a:ext cx="48649" cy="62541"/>
            </a:xfrm>
            <a:custGeom>
              <a:rect b="b" l="l" r="r" t="t"/>
              <a:pathLst>
                <a:path extrusionOk="0" h="12245" w="9525">
                  <a:moveTo>
                    <a:pt x="1" y="0"/>
                  </a:moveTo>
                  <a:lnTo>
                    <a:pt x="1" y="12245"/>
                  </a:lnTo>
                  <a:lnTo>
                    <a:pt x="9525" y="1224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3"/>
            <p:cNvSpPr/>
            <p:nvPr/>
          </p:nvSpPr>
          <p:spPr>
            <a:xfrm>
              <a:off x="6281950" y="4325295"/>
              <a:ext cx="55595" cy="62541"/>
            </a:xfrm>
            <a:custGeom>
              <a:rect b="b" l="l" r="r" t="t"/>
              <a:pathLst>
                <a:path extrusionOk="0" h="12245" w="10885">
                  <a:moveTo>
                    <a:pt x="0" y="0"/>
                  </a:moveTo>
                  <a:lnTo>
                    <a:pt x="0" y="12245"/>
                  </a:lnTo>
                  <a:lnTo>
                    <a:pt x="10885" y="12245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3"/>
            <p:cNvSpPr/>
            <p:nvPr/>
          </p:nvSpPr>
          <p:spPr>
            <a:xfrm>
              <a:off x="6219430" y="4325295"/>
              <a:ext cx="62546" cy="62541"/>
            </a:xfrm>
            <a:custGeom>
              <a:rect b="b" l="l" r="r" t="t"/>
              <a:pathLst>
                <a:path extrusionOk="0" h="12245" w="12246">
                  <a:moveTo>
                    <a:pt x="0" y="0"/>
                  </a:moveTo>
                  <a:lnTo>
                    <a:pt x="0" y="12245"/>
                  </a:lnTo>
                  <a:lnTo>
                    <a:pt x="12245" y="12245"/>
                  </a:lnTo>
                  <a:lnTo>
                    <a:pt x="12245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8" name="Google Shape;3148;p43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149" name="Google Shape;3149;p4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6" name="Google Shape;3176;p43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177" name="Google Shape;3177;p4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4" name="Google Shape;3204;p43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205" name="Google Shape;3205;p4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4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4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 ">
  <p:cSld name="TITLE_AND_BODY_1_1_1_1">
    <p:bg>
      <p:bgPr>
        <a:solidFill>
          <a:srgbClr val="1C4587"/>
        </a:solidFill>
      </p:bgPr>
    </p:bg>
    <p:spTree>
      <p:nvGrpSpPr>
        <p:cNvPr id="3232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p4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34" name="Google Shape;3234;p49"/>
          <p:cNvSpPr txBox="1"/>
          <p:nvPr>
            <p:ph idx="2" type="title"/>
          </p:nvPr>
        </p:nvSpPr>
        <p:spPr>
          <a:xfrm>
            <a:off x="1598176" y="1762650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35" name="Google Shape;3235;p49"/>
          <p:cNvSpPr txBox="1"/>
          <p:nvPr>
            <p:ph idx="1" type="subTitle"/>
          </p:nvPr>
        </p:nvSpPr>
        <p:spPr>
          <a:xfrm>
            <a:off x="1598175" y="2174828"/>
            <a:ext cx="26208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36" name="Google Shape;3236;p49"/>
          <p:cNvSpPr txBox="1"/>
          <p:nvPr>
            <p:ph idx="3" type="title"/>
          </p:nvPr>
        </p:nvSpPr>
        <p:spPr>
          <a:xfrm>
            <a:off x="1598176" y="3271775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37" name="Google Shape;3237;p49"/>
          <p:cNvSpPr txBox="1"/>
          <p:nvPr>
            <p:ph idx="4" type="subTitle"/>
          </p:nvPr>
        </p:nvSpPr>
        <p:spPr>
          <a:xfrm>
            <a:off x="1598175" y="3683953"/>
            <a:ext cx="26208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38" name="Google Shape;3238;p49"/>
          <p:cNvSpPr txBox="1"/>
          <p:nvPr>
            <p:ph idx="5" type="title"/>
          </p:nvPr>
        </p:nvSpPr>
        <p:spPr>
          <a:xfrm>
            <a:off x="5744226" y="1762650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39" name="Google Shape;3239;p49"/>
          <p:cNvSpPr txBox="1"/>
          <p:nvPr>
            <p:ph idx="6" type="subTitle"/>
          </p:nvPr>
        </p:nvSpPr>
        <p:spPr>
          <a:xfrm>
            <a:off x="5744225" y="2174828"/>
            <a:ext cx="26208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40" name="Google Shape;3240;p49"/>
          <p:cNvSpPr txBox="1"/>
          <p:nvPr>
            <p:ph idx="7" type="title"/>
          </p:nvPr>
        </p:nvSpPr>
        <p:spPr>
          <a:xfrm>
            <a:off x="5744226" y="3271775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241" name="Google Shape;3241;p49"/>
          <p:cNvSpPr txBox="1"/>
          <p:nvPr>
            <p:ph idx="8" type="subTitle"/>
          </p:nvPr>
        </p:nvSpPr>
        <p:spPr>
          <a:xfrm>
            <a:off x="5744225" y="3683953"/>
            <a:ext cx="26208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242" name="Google Shape;3242;p49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243" name="Google Shape;3243;p4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0" name="Google Shape;3270;p49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271" name="Google Shape;3271;p4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8" name="Google Shape;3298;p49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299" name="Google Shape;3299;p4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TITLE_AND_BODY_1_1">
    <p:bg>
      <p:bgPr>
        <a:solidFill>
          <a:srgbClr val="1C4587"/>
        </a:solidFill>
      </p:bgPr>
    </p:bg>
    <p:spTree>
      <p:nvGrpSpPr>
        <p:cNvPr id="3326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Google Shape;3327;p5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28" name="Google Shape;3328;p57"/>
          <p:cNvSpPr txBox="1"/>
          <p:nvPr>
            <p:ph idx="2" type="title"/>
          </p:nvPr>
        </p:nvSpPr>
        <p:spPr>
          <a:xfrm>
            <a:off x="1148450" y="3117600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29" name="Google Shape;3329;p57"/>
          <p:cNvSpPr txBox="1"/>
          <p:nvPr>
            <p:ph idx="1" type="subTitle"/>
          </p:nvPr>
        </p:nvSpPr>
        <p:spPr>
          <a:xfrm>
            <a:off x="1148450" y="3529783"/>
            <a:ext cx="30888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30" name="Google Shape;3330;p57"/>
          <p:cNvSpPr txBox="1"/>
          <p:nvPr>
            <p:ph idx="3" type="title"/>
          </p:nvPr>
        </p:nvSpPr>
        <p:spPr>
          <a:xfrm>
            <a:off x="4906750" y="3117600"/>
            <a:ext cx="3088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31" name="Google Shape;3331;p57"/>
          <p:cNvSpPr txBox="1"/>
          <p:nvPr>
            <p:ph idx="4" type="subTitle"/>
          </p:nvPr>
        </p:nvSpPr>
        <p:spPr>
          <a:xfrm>
            <a:off x="4906750" y="3529795"/>
            <a:ext cx="30888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332" name="Google Shape;3332;p57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333" name="Google Shape;3333;p57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57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57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57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57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57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57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57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57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57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57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57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57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57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57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57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57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57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57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57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57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57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57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57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57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57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57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0" name="Google Shape;3360;p57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361" name="Google Shape;3361;p57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57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57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57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57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57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57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57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57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57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57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57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57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57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57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57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57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57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57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57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57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57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57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57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57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57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57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8" name="Google Shape;3388;p57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389" name="Google Shape;3389;p57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57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57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57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57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57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57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57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57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57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57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57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57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57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57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57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57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57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57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57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57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57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57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57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57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57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57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16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Google Shape;3417;p5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418" name="Google Shape;3418;p52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419" name="Google Shape;3419;p5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5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5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5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5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5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5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5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5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5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5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5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5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5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5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5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5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5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5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5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5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5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5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5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5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5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5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6" name="Google Shape;3446;p52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447" name="Google Shape;3447;p5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5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5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5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5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5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5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5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5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5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5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5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5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5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5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5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5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5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5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5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5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5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5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5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5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5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5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4" name="Google Shape;3474;p52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475" name="Google Shape;3475;p5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5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5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5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5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5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5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5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5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5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5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5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5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5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5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5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5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5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5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5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5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5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5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5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5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5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5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02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Google Shape;3503;p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504" name="Google Shape;3504;p54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505" name="Google Shape;3505;p54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54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54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54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54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54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54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54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54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54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54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54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54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54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54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54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54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54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54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54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54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54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54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54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54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54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54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2" name="Google Shape;3532;p54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533" name="Google Shape;3533;p54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54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54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54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54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54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54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54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54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54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54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54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54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54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54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54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54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54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54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54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54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54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54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54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54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54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54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0" name="Google Shape;3560;p54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561" name="Google Shape;3561;p54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54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54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54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54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54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54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54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54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54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54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54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54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54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54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54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54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54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54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54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54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54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54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54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54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54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54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88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Google Shape;3589;p55"/>
          <p:cNvSpPr txBox="1"/>
          <p:nvPr>
            <p:ph hasCustomPrompt="1" type="title"/>
          </p:nvPr>
        </p:nvSpPr>
        <p:spPr>
          <a:xfrm>
            <a:off x="1949125" y="1106125"/>
            <a:ext cx="52458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90" name="Google Shape;3590;p55"/>
          <p:cNvSpPr txBox="1"/>
          <p:nvPr>
            <p:ph idx="1" type="body"/>
          </p:nvPr>
        </p:nvSpPr>
        <p:spPr>
          <a:xfrm>
            <a:off x="1949075" y="3152225"/>
            <a:ext cx="52458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/>
        </p:txBody>
      </p:sp>
      <p:grpSp>
        <p:nvGrpSpPr>
          <p:cNvPr id="3591" name="Google Shape;3591;p55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592" name="Google Shape;3592;p5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5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5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5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5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5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5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5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5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5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5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5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5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5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5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5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5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5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5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5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5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5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5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5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5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5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5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9" name="Google Shape;3619;p55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620" name="Google Shape;3620;p5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5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5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5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5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5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5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5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5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5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5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5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5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5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5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5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5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5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5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5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7" name="Google Shape;3647;p55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648" name="Google Shape;3648;p5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5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5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5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5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5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5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5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5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5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5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5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5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5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5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5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5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5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5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5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5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5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5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5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5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5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1C4587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40"/>
          <p:cNvGrpSpPr/>
          <p:nvPr/>
        </p:nvGrpSpPr>
        <p:grpSpPr>
          <a:xfrm>
            <a:off x="-259862" y="786553"/>
            <a:ext cx="1443946" cy="721968"/>
            <a:chOff x="311697" y="-12"/>
            <a:chExt cx="4437450" cy="2218709"/>
          </a:xfrm>
        </p:grpSpPr>
        <p:sp>
          <p:nvSpPr>
            <p:cNvPr id="98" name="Google Shape;98;p40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0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0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0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0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0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0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0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0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0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0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0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0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0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0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0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0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0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0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0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0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0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0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0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0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0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0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0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0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0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0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0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0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0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0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0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0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0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0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0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0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0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0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0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0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0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0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0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0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0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0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0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0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0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0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0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0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0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0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0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0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0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0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0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0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0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0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0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0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0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0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0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0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0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0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0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0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0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0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0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0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0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0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0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0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0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0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0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0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0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0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0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0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0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0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0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0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0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0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0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0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0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0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0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0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0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0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0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0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0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0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0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0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0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0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0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0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0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0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0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0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0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0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0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0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0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0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0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0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0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0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0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0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40"/>
          <p:cNvGrpSpPr/>
          <p:nvPr/>
        </p:nvGrpSpPr>
        <p:grpSpPr>
          <a:xfrm>
            <a:off x="7969738" y="1388253"/>
            <a:ext cx="1443946" cy="721968"/>
            <a:chOff x="311697" y="-12"/>
            <a:chExt cx="4437450" cy="2218709"/>
          </a:xfrm>
        </p:grpSpPr>
        <p:sp>
          <p:nvSpPr>
            <p:cNvPr id="428" name="Google Shape;428;p40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0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0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0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0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0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0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0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0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0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0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0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0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0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0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0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0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0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0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0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0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0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0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0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0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7" name="Google Shape;757;p40"/>
          <p:cNvGrpSpPr/>
          <p:nvPr/>
        </p:nvGrpSpPr>
        <p:grpSpPr>
          <a:xfrm>
            <a:off x="-98650" y="3310126"/>
            <a:ext cx="9242700" cy="2002824"/>
            <a:chOff x="-98650" y="3310126"/>
            <a:chExt cx="9242700" cy="2002824"/>
          </a:xfrm>
        </p:grpSpPr>
        <p:grpSp>
          <p:nvGrpSpPr>
            <p:cNvPr id="758" name="Google Shape;758;p40"/>
            <p:cNvGrpSpPr/>
            <p:nvPr/>
          </p:nvGrpSpPr>
          <p:grpSpPr>
            <a:xfrm>
              <a:off x="2788951" y="3310126"/>
              <a:ext cx="831786" cy="721973"/>
              <a:chOff x="2788951" y="3310126"/>
              <a:chExt cx="831786" cy="721973"/>
            </a:xfrm>
          </p:grpSpPr>
          <p:sp>
            <p:nvSpPr>
              <p:cNvPr id="759" name="Google Shape;759;p40"/>
              <p:cNvSpPr/>
              <p:nvPr/>
            </p:nvSpPr>
            <p:spPr>
              <a:xfrm>
                <a:off x="3412729" y="3947714"/>
                <a:ext cx="110973" cy="84385"/>
              </a:xfrm>
              <a:custGeom>
                <a:rect b="b" l="l" r="r" t="t"/>
                <a:pathLst>
                  <a:path extrusionOk="0" h="2416" w="3177">
                    <a:moveTo>
                      <a:pt x="1" y="1"/>
                    </a:moveTo>
                    <a:lnTo>
                      <a:pt x="1" y="2415"/>
                    </a:lnTo>
                    <a:lnTo>
                      <a:pt x="3176" y="2415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40"/>
              <p:cNvSpPr/>
              <p:nvPr/>
            </p:nvSpPr>
            <p:spPr>
              <a:xfrm>
                <a:off x="3315694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40"/>
              <p:cNvSpPr/>
              <p:nvPr/>
            </p:nvSpPr>
            <p:spPr>
              <a:xfrm>
                <a:off x="3204826" y="3947714"/>
                <a:ext cx="110903" cy="84385"/>
              </a:xfrm>
              <a:custGeom>
                <a:rect b="b" l="l" r="r" t="t"/>
                <a:pathLst>
                  <a:path extrusionOk="0" h="2416" w="3175">
                    <a:moveTo>
                      <a:pt x="0" y="1"/>
                    </a:moveTo>
                    <a:lnTo>
                      <a:pt x="0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40"/>
              <p:cNvSpPr/>
              <p:nvPr/>
            </p:nvSpPr>
            <p:spPr>
              <a:xfrm>
                <a:off x="3107791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0" y="1"/>
                    </a:moveTo>
                    <a:lnTo>
                      <a:pt x="0" y="2415"/>
                    </a:lnTo>
                    <a:lnTo>
                      <a:pt x="2778" y="2415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40"/>
              <p:cNvSpPr/>
              <p:nvPr/>
            </p:nvSpPr>
            <p:spPr>
              <a:xfrm>
                <a:off x="2996888" y="3947714"/>
                <a:ext cx="110938" cy="84385"/>
              </a:xfrm>
              <a:custGeom>
                <a:rect b="b" l="l" r="r" t="t"/>
                <a:pathLst>
                  <a:path extrusionOk="0" h="2416" w="3176">
                    <a:moveTo>
                      <a:pt x="1" y="1"/>
                    </a:moveTo>
                    <a:lnTo>
                      <a:pt x="1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40"/>
              <p:cNvSpPr/>
              <p:nvPr/>
            </p:nvSpPr>
            <p:spPr>
              <a:xfrm>
                <a:off x="2899853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40"/>
              <p:cNvSpPr/>
              <p:nvPr/>
            </p:nvSpPr>
            <p:spPr>
              <a:xfrm>
                <a:off x="3412729" y="3836850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40"/>
              <p:cNvSpPr/>
              <p:nvPr/>
            </p:nvSpPr>
            <p:spPr>
              <a:xfrm>
                <a:off x="3315694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40"/>
              <p:cNvSpPr/>
              <p:nvPr/>
            </p:nvSpPr>
            <p:spPr>
              <a:xfrm>
                <a:off x="3204826" y="3836850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40"/>
              <p:cNvSpPr/>
              <p:nvPr/>
            </p:nvSpPr>
            <p:spPr>
              <a:xfrm>
                <a:off x="3107791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40"/>
              <p:cNvSpPr/>
              <p:nvPr/>
            </p:nvSpPr>
            <p:spPr>
              <a:xfrm>
                <a:off x="2996888" y="3836850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40"/>
              <p:cNvSpPr/>
              <p:nvPr/>
            </p:nvSpPr>
            <p:spPr>
              <a:xfrm>
                <a:off x="2899853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40"/>
              <p:cNvSpPr/>
              <p:nvPr/>
            </p:nvSpPr>
            <p:spPr>
              <a:xfrm>
                <a:off x="3412729" y="3739819"/>
                <a:ext cx="110973" cy="97064"/>
              </a:xfrm>
              <a:custGeom>
                <a:rect b="b" l="l" r="r" t="t"/>
                <a:pathLst>
                  <a:path extrusionOk="0" h="2779" w="3177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40"/>
              <p:cNvSpPr/>
              <p:nvPr/>
            </p:nvSpPr>
            <p:spPr>
              <a:xfrm>
                <a:off x="3315694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40"/>
              <p:cNvSpPr/>
              <p:nvPr/>
            </p:nvSpPr>
            <p:spPr>
              <a:xfrm>
                <a:off x="3204826" y="3739819"/>
                <a:ext cx="110903" cy="97064"/>
              </a:xfrm>
              <a:custGeom>
                <a:rect b="b" l="l" r="r" t="t"/>
                <a:pathLst>
                  <a:path extrusionOk="0" h="2779" w="3175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40"/>
              <p:cNvSpPr/>
              <p:nvPr/>
            </p:nvSpPr>
            <p:spPr>
              <a:xfrm>
                <a:off x="3107791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40"/>
              <p:cNvSpPr/>
              <p:nvPr/>
            </p:nvSpPr>
            <p:spPr>
              <a:xfrm>
                <a:off x="2996888" y="3739819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40"/>
              <p:cNvSpPr/>
              <p:nvPr/>
            </p:nvSpPr>
            <p:spPr>
              <a:xfrm>
                <a:off x="2899853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40"/>
              <p:cNvSpPr/>
              <p:nvPr/>
            </p:nvSpPr>
            <p:spPr>
              <a:xfrm>
                <a:off x="3412729" y="3628885"/>
                <a:ext cx="110973" cy="110965"/>
              </a:xfrm>
              <a:custGeom>
                <a:rect b="b" l="l" r="r" t="t"/>
                <a:pathLst>
                  <a:path extrusionOk="0" h="3177" w="3177">
                    <a:moveTo>
                      <a:pt x="1" y="1"/>
                    </a:moveTo>
                    <a:lnTo>
                      <a:pt x="1" y="3176"/>
                    </a:lnTo>
                    <a:lnTo>
                      <a:pt x="3176" y="3176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40"/>
              <p:cNvSpPr/>
              <p:nvPr/>
            </p:nvSpPr>
            <p:spPr>
              <a:xfrm>
                <a:off x="3315694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40"/>
              <p:cNvSpPr/>
              <p:nvPr/>
            </p:nvSpPr>
            <p:spPr>
              <a:xfrm>
                <a:off x="3204826" y="3628885"/>
                <a:ext cx="110903" cy="110965"/>
              </a:xfrm>
              <a:custGeom>
                <a:rect b="b" l="l" r="r" t="t"/>
                <a:pathLst>
                  <a:path extrusionOk="0" h="3177" w="3175">
                    <a:moveTo>
                      <a:pt x="0" y="1"/>
                    </a:moveTo>
                    <a:lnTo>
                      <a:pt x="0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40"/>
              <p:cNvSpPr/>
              <p:nvPr/>
            </p:nvSpPr>
            <p:spPr>
              <a:xfrm>
                <a:off x="3107791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0" y="1"/>
                    </a:moveTo>
                    <a:lnTo>
                      <a:pt x="0" y="3176"/>
                    </a:lnTo>
                    <a:lnTo>
                      <a:pt x="2778" y="3176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40"/>
              <p:cNvSpPr/>
              <p:nvPr/>
            </p:nvSpPr>
            <p:spPr>
              <a:xfrm>
                <a:off x="2996888" y="3628885"/>
                <a:ext cx="110938" cy="110965"/>
              </a:xfrm>
              <a:custGeom>
                <a:rect b="b" l="l" r="r" t="t"/>
                <a:pathLst>
                  <a:path extrusionOk="0" h="3177" w="3176">
                    <a:moveTo>
                      <a:pt x="1" y="1"/>
                    </a:moveTo>
                    <a:lnTo>
                      <a:pt x="1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40"/>
              <p:cNvSpPr/>
              <p:nvPr/>
            </p:nvSpPr>
            <p:spPr>
              <a:xfrm>
                <a:off x="2899853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40"/>
              <p:cNvSpPr/>
              <p:nvPr/>
            </p:nvSpPr>
            <p:spPr>
              <a:xfrm>
                <a:off x="3523667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2626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40"/>
              <p:cNvSpPr/>
              <p:nvPr/>
            </p:nvSpPr>
            <p:spPr>
              <a:xfrm>
                <a:off x="3412729" y="3518022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40"/>
              <p:cNvSpPr/>
              <p:nvPr/>
            </p:nvSpPr>
            <p:spPr>
              <a:xfrm>
                <a:off x="3315694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40"/>
              <p:cNvSpPr/>
              <p:nvPr/>
            </p:nvSpPr>
            <p:spPr>
              <a:xfrm>
                <a:off x="3204826" y="3518022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40"/>
              <p:cNvSpPr/>
              <p:nvPr/>
            </p:nvSpPr>
            <p:spPr>
              <a:xfrm>
                <a:off x="3107791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40"/>
              <p:cNvSpPr/>
              <p:nvPr/>
            </p:nvSpPr>
            <p:spPr>
              <a:xfrm>
                <a:off x="2996888" y="3518022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40"/>
              <p:cNvSpPr/>
              <p:nvPr/>
            </p:nvSpPr>
            <p:spPr>
              <a:xfrm>
                <a:off x="2899853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40"/>
              <p:cNvSpPr/>
              <p:nvPr/>
            </p:nvSpPr>
            <p:spPr>
              <a:xfrm>
                <a:off x="2788951" y="3518022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0" y="0"/>
                    </a:moveTo>
                    <a:lnTo>
                      <a:pt x="0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40"/>
              <p:cNvSpPr/>
              <p:nvPr/>
            </p:nvSpPr>
            <p:spPr>
              <a:xfrm>
                <a:off x="3523667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40"/>
              <p:cNvSpPr/>
              <p:nvPr/>
            </p:nvSpPr>
            <p:spPr>
              <a:xfrm>
                <a:off x="3412729" y="3420990"/>
                <a:ext cx="110973" cy="97064"/>
              </a:xfrm>
              <a:custGeom>
                <a:rect b="b" l="l" r="r" t="t"/>
                <a:pathLst>
                  <a:path extrusionOk="0" h="2779" w="3177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40"/>
              <p:cNvSpPr/>
              <p:nvPr/>
            </p:nvSpPr>
            <p:spPr>
              <a:xfrm>
                <a:off x="3315694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40"/>
              <p:cNvSpPr/>
              <p:nvPr/>
            </p:nvSpPr>
            <p:spPr>
              <a:xfrm>
                <a:off x="3204826" y="3420990"/>
                <a:ext cx="110903" cy="97064"/>
              </a:xfrm>
              <a:custGeom>
                <a:rect b="b" l="l" r="r" t="t"/>
                <a:pathLst>
                  <a:path extrusionOk="0" h="2779" w="3175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40"/>
              <p:cNvSpPr/>
              <p:nvPr/>
            </p:nvSpPr>
            <p:spPr>
              <a:xfrm>
                <a:off x="3107791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40"/>
              <p:cNvSpPr/>
              <p:nvPr/>
            </p:nvSpPr>
            <p:spPr>
              <a:xfrm>
                <a:off x="2996888" y="3420990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40"/>
              <p:cNvSpPr/>
              <p:nvPr/>
            </p:nvSpPr>
            <p:spPr>
              <a:xfrm>
                <a:off x="2899853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40"/>
              <p:cNvSpPr/>
              <p:nvPr/>
            </p:nvSpPr>
            <p:spPr>
              <a:xfrm>
                <a:off x="2788951" y="3420990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0" y="0"/>
                    </a:moveTo>
                    <a:lnTo>
                      <a:pt x="0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40"/>
              <p:cNvSpPr/>
              <p:nvPr/>
            </p:nvSpPr>
            <p:spPr>
              <a:xfrm>
                <a:off x="3523667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40"/>
              <p:cNvSpPr/>
              <p:nvPr/>
            </p:nvSpPr>
            <p:spPr>
              <a:xfrm>
                <a:off x="3412729" y="3310126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40"/>
              <p:cNvSpPr/>
              <p:nvPr/>
            </p:nvSpPr>
            <p:spPr>
              <a:xfrm>
                <a:off x="3315694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40"/>
              <p:cNvSpPr/>
              <p:nvPr/>
            </p:nvSpPr>
            <p:spPr>
              <a:xfrm>
                <a:off x="3204826" y="3310126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40"/>
              <p:cNvSpPr/>
              <p:nvPr/>
            </p:nvSpPr>
            <p:spPr>
              <a:xfrm>
                <a:off x="3107791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40"/>
              <p:cNvSpPr/>
              <p:nvPr/>
            </p:nvSpPr>
            <p:spPr>
              <a:xfrm>
                <a:off x="2996888" y="3310126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40"/>
              <p:cNvSpPr/>
              <p:nvPr/>
            </p:nvSpPr>
            <p:spPr>
              <a:xfrm>
                <a:off x="2899853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40"/>
              <p:cNvSpPr/>
              <p:nvPr/>
            </p:nvSpPr>
            <p:spPr>
              <a:xfrm>
                <a:off x="2788951" y="3310126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0" y="0"/>
                    </a:moveTo>
                    <a:lnTo>
                      <a:pt x="0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7" name="Google Shape;807;p40"/>
            <p:cNvGrpSpPr/>
            <p:nvPr/>
          </p:nvGrpSpPr>
          <p:grpSpPr>
            <a:xfrm>
              <a:off x="-98650" y="4010850"/>
              <a:ext cx="9242700" cy="1302100"/>
              <a:chOff x="-98650" y="4010850"/>
              <a:chExt cx="9242700" cy="1302100"/>
            </a:xfrm>
          </p:grpSpPr>
          <p:sp>
            <p:nvSpPr>
              <p:cNvPr id="808" name="Google Shape;808;p40"/>
              <p:cNvSpPr/>
              <p:nvPr/>
            </p:nvSpPr>
            <p:spPr>
              <a:xfrm>
                <a:off x="-98650" y="4010850"/>
                <a:ext cx="9242700" cy="567000"/>
              </a:xfrm>
              <a:prstGeom prst="rect">
                <a:avLst/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0"/>
              <p:cNvSpPr/>
              <p:nvPr/>
            </p:nvSpPr>
            <p:spPr>
              <a:xfrm>
                <a:off x="-98650" y="4584050"/>
                <a:ext cx="9242700" cy="155700"/>
              </a:xfrm>
              <a:prstGeom prst="rect">
                <a:avLst/>
              </a:pr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0"/>
              <p:cNvSpPr/>
              <p:nvPr/>
            </p:nvSpPr>
            <p:spPr>
              <a:xfrm>
                <a:off x="-98650" y="4745950"/>
                <a:ext cx="9242700" cy="567000"/>
              </a:xfrm>
              <a:prstGeom prst="rect">
                <a:avLst/>
              </a:pr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1" name="Google Shape;811;p40"/>
          <p:cNvSpPr txBox="1"/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12" name="Google Shape;812;p40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3" name="Google Shape;813;p40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675" name="Shape 36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ONE_COLUMN_TEXT_1">
    <p:bg>
      <p:bgPr>
        <a:solidFill>
          <a:srgbClr val="1C4587"/>
        </a:solidFill>
      </p:bgPr>
    </p:bg>
    <p:spTree>
      <p:nvGrpSpPr>
        <p:cNvPr id="3676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p58"/>
          <p:cNvSpPr txBox="1"/>
          <p:nvPr>
            <p:ph idx="1" type="body"/>
          </p:nvPr>
        </p:nvSpPr>
        <p:spPr>
          <a:xfrm>
            <a:off x="4959850" y="1974400"/>
            <a:ext cx="3135900" cy="24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78" name="Google Shape;3678;p58"/>
          <p:cNvSpPr txBox="1"/>
          <p:nvPr>
            <p:ph type="title"/>
          </p:nvPr>
        </p:nvSpPr>
        <p:spPr>
          <a:xfrm>
            <a:off x="4959850" y="1183375"/>
            <a:ext cx="313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679" name="Google Shape;3679;p58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3680" name="Google Shape;3680;p5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5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5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5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5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5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5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5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5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5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5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5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5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5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5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5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5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5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5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5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5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5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5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5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5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5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5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7" name="Google Shape;3707;p58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3708" name="Google Shape;3708;p5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5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5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5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5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5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5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5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5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5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5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5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5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5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5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5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5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5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5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5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5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5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5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5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5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5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5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5" name="Google Shape;3735;p58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3736" name="Google Shape;3736;p58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58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58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58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58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58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58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58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58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58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58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58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58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58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58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58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58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58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58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58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58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58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58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58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58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58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58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SECTION_HEADER_1_1_1">
    <p:bg>
      <p:bgPr>
        <a:solidFill>
          <a:srgbClr val="1C4587"/>
        </a:solidFill>
      </p:bgPr>
    </p:bg>
    <p:spTree>
      <p:nvGrpSpPr>
        <p:cNvPr id="3763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p59"/>
          <p:cNvSpPr txBox="1"/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65" name="Google Shape;3765;p59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66" name="Google Shape;3766;p59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3767" name="Google Shape;3767;p59"/>
          <p:cNvGrpSpPr/>
          <p:nvPr/>
        </p:nvGrpSpPr>
        <p:grpSpPr>
          <a:xfrm>
            <a:off x="1849188" y="277203"/>
            <a:ext cx="1443946" cy="721968"/>
            <a:chOff x="311697" y="-12"/>
            <a:chExt cx="4437450" cy="2218709"/>
          </a:xfrm>
        </p:grpSpPr>
        <p:sp>
          <p:nvSpPr>
            <p:cNvPr id="3768" name="Google Shape;3768;p59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59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59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59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59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59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59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59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59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59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59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59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59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59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59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59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59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59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59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59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59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59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59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59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59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59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59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59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59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59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59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59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59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59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59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59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59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59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59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59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59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59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59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59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59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59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59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59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59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59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59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59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59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59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59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59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59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59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59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59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59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59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59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59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59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59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59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59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59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59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59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59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59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59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59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59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59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59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59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59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59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59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59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59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59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59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59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59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59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59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59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59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59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59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59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59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59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59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59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59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59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59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59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59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59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59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59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59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59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59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59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59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59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59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59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59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59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59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59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59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59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59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59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59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59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59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59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59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59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59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59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59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59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59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59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59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59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59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59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59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59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59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59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59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59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59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59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59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59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59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59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59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59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59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59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59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59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59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59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59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59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59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9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9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9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9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9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9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9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9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9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9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9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9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7" name="Google Shape;4097;p59"/>
          <p:cNvGrpSpPr/>
          <p:nvPr/>
        </p:nvGrpSpPr>
        <p:grpSpPr>
          <a:xfrm>
            <a:off x="-387375" y="2038775"/>
            <a:ext cx="9531425" cy="3274175"/>
            <a:chOff x="-387375" y="2038775"/>
            <a:chExt cx="9531425" cy="3274175"/>
          </a:xfrm>
        </p:grpSpPr>
        <p:grpSp>
          <p:nvGrpSpPr>
            <p:cNvPr id="4098" name="Google Shape;4098;p59"/>
            <p:cNvGrpSpPr/>
            <p:nvPr/>
          </p:nvGrpSpPr>
          <p:grpSpPr>
            <a:xfrm>
              <a:off x="7767451" y="3282676"/>
              <a:ext cx="831786" cy="721973"/>
              <a:chOff x="2788951" y="3310126"/>
              <a:chExt cx="831786" cy="721973"/>
            </a:xfrm>
          </p:grpSpPr>
          <p:sp>
            <p:nvSpPr>
              <p:cNvPr id="4099" name="Google Shape;4099;p59"/>
              <p:cNvSpPr/>
              <p:nvPr/>
            </p:nvSpPr>
            <p:spPr>
              <a:xfrm>
                <a:off x="3412729" y="3947714"/>
                <a:ext cx="110973" cy="84385"/>
              </a:xfrm>
              <a:custGeom>
                <a:rect b="b" l="l" r="r" t="t"/>
                <a:pathLst>
                  <a:path extrusionOk="0" h="2416" w="3177">
                    <a:moveTo>
                      <a:pt x="1" y="1"/>
                    </a:moveTo>
                    <a:lnTo>
                      <a:pt x="1" y="2415"/>
                    </a:lnTo>
                    <a:lnTo>
                      <a:pt x="3176" y="2415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0" name="Google Shape;4100;p59"/>
              <p:cNvSpPr/>
              <p:nvPr/>
            </p:nvSpPr>
            <p:spPr>
              <a:xfrm>
                <a:off x="3315694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1" name="Google Shape;4101;p59"/>
              <p:cNvSpPr/>
              <p:nvPr/>
            </p:nvSpPr>
            <p:spPr>
              <a:xfrm>
                <a:off x="3204826" y="3947714"/>
                <a:ext cx="110903" cy="84385"/>
              </a:xfrm>
              <a:custGeom>
                <a:rect b="b" l="l" r="r" t="t"/>
                <a:pathLst>
                  <a:path extrusionOk="0" h="2416" w="3175">
                    <a:moveTo>
                      <a:pt x="0" y="1"/>
                    </a:moveTo>
                    <a:lnTo>
                      <a:pt x="0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2" name="Google Shape;4102;p59"/>
              <p:cNvSpPr/>
              <p:nvPr/>
            </p:nvSpPr>
            <p:spPr>
              <a:xfrm>
                <a:off x="3107791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0" y="1"/>
                    </a:moveTo>
                    <a:lnTo>
                      <a:pt x="0" y="2415"/>
                    </a:lnTo>
                    <a:lnTo>
                      <a:pt x="2778" y="2415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3" name="Google Shape;4103;p59"/>
              <p:cNvSpPr/>
              <p:nvPr/>
            </p:nvSpPr>
            <p:spPr>
              <a:xfrm>
                <a:off x="2996888" y="3947714"/>
                <a:ext cx="110938" cy="84385"/>
              </a:xfrm>
              <a:custGeom>
                <a:rect b="b" l="l" r="r" t="t"/>
                <a:pathLst>
                  <a:path extrusionOk="0" h="2416" w="3176">
                    <a:moveTo>
                      <a:pt x="1" y="1"/>
                    </a:moveTo>
                    <a:lnTo>
                      <a:pt x="1" y="2415"/>
                    </a:lnTo>
                    <a:lnTo>
                      <a:pt x="3175" y="2415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4" name="Google Shape;4104;p59"/>
              <p:cNvSpPr/>
              <p:nvPr/>
            </p:nvSpPr>
            <p:spPr>
              <a:xfrm>
                <a:off x="2899853" y="3947714"/>
                <a:ext cx="97070" cy="84385"/>
              </a:xfrm>
              <a:custGeom>
                <a:rect b="b" l="l" r="r" t="t"/>
                <a:pathLst>
                  <a:path extrusionOk="0" h="2416" w="2779">
                    <a:moveTo>
                      <a:pt x="1" y="1"/>
                    </a:moveTo>
                    <a:lnTo>
                      <a:pt x="1" y="2415"/>
                    </a:lnTo>
                    <a:lnTo>
                      <a:pt x="2779" y="2415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5" name="Google Shape;4105;p59"/>
              <p:cNvSpPr/>
              <p:nvPr/>
            </p:nvSpPr>
            <p:spPr>
              <a:xfrm>
                <a:off x="3412729" y="3836850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6" name="Google Shape;4106;p59"/>
              <p:cNvSpPr/>
              <p:nvPr/>
            </p:nvSpPr>
            <p:spPr>
              <a:xfrm>
                <a:off x="3315694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59"/>
              <p:cNvSpPr/>
              <p:nvPr/>
            </p:nvSpPr>
            <p:spPr>
              <a:xfrm>
                <a:off x="3204826" y="3836850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8" name="Google Shape;4108;p59"/>
              <p:cNvSpPr/>
              <p:nvPr/>
            </p:nvSpPr>
            <p:spPr>
              <a:xfrm>
                <a:off x="3107791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9" name="Google Shape;4109;p59"/>
              <p:cNvSpPr/>
              <p:nvPr/>
            </p:nvSpPr>
            <p:spPr>
              <a:xfrm>
                <a:off x="2996888" y="3836850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59"/>
              <p:cNvSpPr/>
              <p:nvPr/>
            </p:nvSpPr>
            <p:spPr>
              <a:xfrm>
                <a:off x="2899853" y="3836850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59"/>
              <p:cNvSpPr/>
              <p:nvPr/>
            </p:nvSpPr>
            <p:spPr>
              <a:xfrm>
                <a:off x="3412729" y="3739819"/>
                <a:ext cx="110973" cy="97064"/>
              </a:xfrm>
              <a:custGeom>
                <a:rect b="b" l="l" r="r" t="t"/>
                <a:pathLst>
                  <a:path extrusionOk="0" h="2779" w="3177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59"/>
              <p:cNvSpPr/>
              <p:nvPr/>
            </p:nvSpPr>
            <p:spPr>
              <a:xfrm>
                <a:off x="3315694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59"/>
              <p:cNvSpPr/>
              <p:nvPr/>
            </p:nvSpPr>
            <p:spPr>
              <a:xfrm>
                <a:off x="3204826" y="3739819"/>
                <a:ext cx="110903" cy="97064"/>
              </a:xfrm>
              <a:custGeom>
                <a:rect b="b" l="l" r="r" t="t"/>
                <a:pathLst>
                  <a:path extrusionOk="0" h="2779" w="3175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59"/>
              <p:cNvSpPr/>
              <p:nvPr/>
            </p:nvSpPr>
            <p:spPr>
              <a:xfrm>
                <a:off x="3107791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59"/>
              <p:cNvSpPr/>
              <p:nvPr/>
            </p:nvSpPr>
            <p:spPr>
              <a:xfrm>
                <a:off x="2996888" y="3739819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59"/>
              <p:cNvSpPr/>
              <p:nvPr/>
            </p:nvSpPr>
            <p:spPr>
              <a:xfrm>
                <a:off x="2899853" y="3739819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59"/>
              <p:cNvSpPr/>
              <p:nvPr/>
            </p:nvSpPr>
            <p:spPr>
              <a:xfrm>
                <a:off x="3412729" y="3628885"/>
                <a:ext cx="110973" cy="110965"/>
              </a:xfrm>
              <a:custGeom>
                <a:rect b="b" l="l" r="r" t="t"/>
                <a:pathLst>
                  <a:path extrusionOk="0" h="3177" w="3177">
                    <a:moveTo>
                      <a:pt x="1" y="1"/>
                    </a:moveTo>
                    <a:lnTo>
                      <a:pt x="1" y="3176"/>
                    </a:lnTo>
                    <a:lnTo>
                      <a:pt x="3176" y="3176"/>
                    </a:lnTo>
                    <a:lnTo>
                      <a:pt x="3176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59"/>
              <p:cNvSpPr/>
              <p:nvPr/>
            </p:nvSpPr>
            <p:spPr>
              <a:xfrm>
                <a:off x="3315694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59"/>
              <p:cNvSpPr/>
              <p:nvPr/>
            </p:nvSpPr>
            <p:spPr>
              <a:xfrm>
                <a:off x="3204826" y="3628885"/>
                <a:ext cx="110903" cy="110965"/>
              </a:xfrm>
              <a:custGeom>
                <a:rect b="b" l="l" r="r" t="t"/>
                <a:pathLst>
                  <a:path extrusionOk="0" h="3177" w="3175">
                    <a:moveTo>
                      <a:pt x="0" y="1"/>
                    </a:moveTo>
                    <a:lnTo>
                      <a:pt x="0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59"/>
              <p:cNvSpPr/>
              <p:nvPr/>
            </p:nvSpPr>
            <p:spPr>
              <a:xfrm>
                <a:off x="3107791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0" y="1"/>
                    </a:moveTo>
                    <a:lnTo>
                      <a:pt x="0" y="3176"/>
                    </a:lnTo>
                    <a:lnTo>
                      <a:pt x="2778" y="3176"/>
                    </a:lnTo>
                    <a:lnTo>
                      <a:pt x="2778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59"/>
              <p:cNvSpPr/>
              <p:nvPr/>
            </p:nvSpPr>
            <p:spPr>
              <a:xfrm>
                <a:off x="2996888" y="3628885"/>
                <a:ext cx="110938" cy="110965"/>
              </a:xfrm>
              <a:custGeom>
                <a:rect b="b" l="l" r="r" t="t"/>
                <a:pathLst>
                  <a:path extrusionOk="0" h="3177" w="3176">
                    <a:moveTo>
                      <a:pt x="1" y="1"/>
                    </a:moveTo>
                    <a:lnTo>
                      <a:pt x="1" y="3176"/>
                    </a:lnTo>
                    <a:lnTo>
                      <a:pt x="3175" y="3176"/>
                    </a:lnTo>
                    <a:lnTo>
                      <a:pt x="3175" y="1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2" name="Google Shape;4122;p59"/>
              <p:cNvSpPr/>
              <p:nvPr/>
            </p:nvSpPr>
            <p:spPr>
              <a:xfrm>
                <a:off x="2899853" y="3628885"/>
                <a:ext cx="97070" cy="110965"/>
              </a:xfrm>
              <a:custGeom>
                <a:rect b="b" l="l" r="r" t="t"/>
                <a:pathLst>
                  <a:path extrusionOk="0" h="3177" w="2779">
                    <a:moveTo>
                      <a:pt x="1" y="1"/>
                    </a:moveTo>
                    <a:lnTo>
                      <a:pt x="1" y="3176"/>
                    </a:lnTo>
                    <a:lnTo>
                      <a:pt x="2779" y="317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3" name="Google Shape;4123;p59"/>
              <p:cNvSpPr/>
              <p:nvPr/>
            </p:nvSpPr>
            <p:spPr>
              <a:xfrm>
                <a:off x="3523667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2626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59"/>
              <p:cNvSpPr/>
              <p:nvPr/>
            </p:nvSpPr>
            <p:spPr>
              <a:xfrm>
                <a:off x="3412729" y="3518022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5" name="Google Shape;4125;p59"/>
              <p:cNvSpPr/>
              <p:nvPr/>
            </p:nvSpPr>
            <p:spPr>
              <a:xfrm>
                <a:off x="3315694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59"/>
              <p:cNvSpPr/>
              <p:nvPr/>
            </p:nvSpPr>
            <p:spPr>
              <a:xfrm>
                <a:off x="3204826" y="3518022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59"/>
              <p:cNvSpPr/>
              <p:nvPr/>
            </p:nvSpPr>
            <p:spPr>
              <a:xfrm>
                <a:off x="3107791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5"/>
                    </a:lnTo>
                    <a:lnTo>
                      <a:pt x="2778" y="3175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8" name="Google Shape;4128;p59"/>
              <p:cNvSpPr/>
              <p:nvPr/>
            </p:nvSpPr>
            <p:spPr>
              <a:xfrm>
                <a:off x="2996888" y="3518022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5"/>
                    </a:lnTo>
                    <a:lnTo>
                      <a:pt x="3175" y="31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9" name="Google Shape;4129;p59"/>
              <p:cNvSpPr/>
              <p:nvPr/>
            </p:nvSpPr>
            <p:spPr>
              <a:xfrm>
                <a:off x="2899853" y="3518022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5"/>
                    </a:lnTo>
                    <a:lnTo>
                      <a:pt x="2779" y="3175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0" name="Google Shape;4130;p59"/>
              <p:cNvSpPr/>
              <p:nvPr/>
            </p:nvSpPr>
            <p:spPr>
              <a:xfrm>
                <a:off x="2788951" y="3518022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0" y="0"/>
                    </a:moveTo>
                    <a:lnTo>
                      <a:pt x="0" y="3175"/>
                    </a:lnTo>
                    <a:lnTo>
                      <a:pt x="3176" y="3175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1" name="Google Shape;4131;p59"/>
              <p:cNvSpPr/>
              <p:nvPr/>
            </p:nvSpPr>
            <p:spPr>
              <a:xfrm>
                <a:off x="3523667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2" name="Google Shape;4132;p59"/>
              <p:cNvSpPr/>
              <p:nvPr/>
            </p:nvSpPr>
            <p:spPr>
              <a:xfrm>
                <a:off x="3412729" y="3420990"/>
                <a:ext cx="110973" cy="97064"/>
              </a:xfrm>
              <a:custGeom>
                <a:rect b="b" l="l" r="r" t="t"/>
                <a:pathLst>
                  <a:path extrusionOk="0" h="2779" w="3177">
                    <a:moveTo>
                      <a:pt x="1" y="0"/>
                    </a:moveTo>
                    <a:lnTo>
                      <a:pt x="1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999999"/>
              </a:solidFill>
              <a:ln cap="flat" cmpd="sng" w="9525">
                <a:solidFill>
                  <a:srgbClr val="99999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3" name="Google Shape;4133;p59"/>
              <p:cNvSpPr/>
              <p:nvPr/>
            </p:nvSpPr>
            <p:spPr>
              <a:xfrm>
                <a:off x="3315694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4" name="Google Shape;4134;p59"/>
              <p:cNvSpPr/>
              <p:nvPr/>
            </p:nvSpPr>
            <p:spPr>
              <a:xfrm>
                <a:off x="3204826" y="3420990"/>
                <a:ext cx="110903" cy="97064"/>
              </a:xfrm>
              <a:custGeom>
                <a:rect b="b" l="l" r="r" t="t"/>
                <a:pathLst>
                  <a:path extrusionOk="0" h="2779" w="3175">
                    <a:moveTo>
                      <a:pt x="0" y="0"/>
                    </a:moveTo>
                    <a:lnTo>
                      <a:pt x="0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5" name="Google Shape;4135;p59"/>
              <p:cNvSpPr/>
              <p:nvPr/>
            </p:nvSpPr>
            <p:spPr>
              <a:xfrm>
                <a:off x="3107791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0" y="0"/>
                    </a:moveTo>
                    <a:lnTo>
                      <a:pt x="0" y="2778"/>
                    </a:lnTo>
                    <a:lnTo>
                      <a:pt x="2778" y="2778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CCCCCC"/>
              </a:solidFill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6" name="Google Shape;4136;p59"/>
              <p:cNvSpPr/>
              <p:nvPr/>
            </p:nvSpPr>
            <p:spPr>
              <a:xfrm>
                <a:off x="2996888" y="3420990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1" y="0"/>
                    </a:moveTo>
                    <a:lnTo>
                      <a:pt x="1" y="2778"/>
                    </a:lnTo>
                    <a:lnTo>
                      <a:pt x="3175" y="2778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D9D9D9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7" name="Google Shape;4137;p59"/>
              <p:cNvSpPr/>
              <p:nvPr/>
            </p:nvSpPr>
            <p:spPr>
              <a:xfrm>
                <a:off x="2899853" y="3420990"/>
                <a:ext cx="97070" cy="97064"/>
              </a:xfrm>
              <a:custGeom>
                <a:rect b="b" l="l" r="r" t="t"/>
                <a:pathLst>
                  <a:path extrusionOk="0" h="2779" w="2779">
                    <a:moveTo>
                      <a:pt x="1" y="0"/>
                    </a:moveTo>
                    <a:lnTo>
                      <a:pt x="1" y="2778"/>
                    </a:lnTo>
                    <a:lnTo>
                      <a:pt x="2779" y="2778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8" name="Google Shape;4138;p59"/>
              <p:cNvSpPr/>
              <p:nvPr/>
            </p:nvSpPr>
            <p:spPr>
              <a:xfrm>
                <a:off x="2788951" y="3420990"/>
                <a:ext cx="110938" cy="97064"/>
              </a:xfrm>
              <a:custGeom>
                <a:rect b="b" l="l" r="r" t="t"/>
                <a:pathLst>
                  <a:path extrusionOk="0" h="2779" w="3176">
                    <a:moveTo>
                      <a:pt x="0" y="0"/>
                    </a:moveTo>
                    <a:lnTo>
                      <a:pt x="0" y="2778"/>
                    </a:lnTo>
                    <a:lnTo>
                      <a:pt x="3176" y="2778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9" name="Google Shape;4139;p59"/>
              <p:cNvSpPr/>
              <p:nvPr/>
            </p:nvSpPr>
            <p:spPr>
              <a:xfrm>
                <a:off x="3523667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0" name="Google Shape;4140;p59"/>
              <p:cNvSpPr/>
              <p:nvPr/>
            </p:nvSpPr>
            <p:spPr>
              <a:xfrm>
                <a:off x="3412729" y="3310126"/>
                <a:ext cx="110973" cy="110895"/>
              </a:xfrm>
              <a:custGeom>
                <a:rect b="b" l="l" r="r" t="t"/>
                <a:pathLst>
                  <a:path extrusionOk="0" h="3175" w="3177">
                    <a:moveTo>
                      <a:pt x="1" y="0"/>
                    </a:moveTo>
                    <a:lnTo>
                      <a:pt x="1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1" name="Google Shape;4141;p59"/>
              <p:cNvSpPr/>
              <p:nvPr/>
            </p:nvSpPr>
            <p:spPr>
              <a:xfrm>
                <a:off x="3315694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2" name="Google Shape;4142;p59"/>
              <p:cNvSpPr/>
              <p:nvPr/>
            </p:nvSpPr>
            <p:spPr>
              <a:xfrm>
                <a:off x="3204826" y="3310126"/>
                <a:ext cx="110903" cy="110895"/>
              </a:xfrm>
              <a:custGeom>
                <a:rect b="b" l="l" r="r" t="t"/>
                <a:pathLst>
                  <a:path extrusionOk="0" h="3175" w="3175">
                    <a:moveTo>
                      <a:pt x="0" y="0"/>
                    </a:moveTo>
                    <a:lnTo>
                      <a:pt x="0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3" name="Google Shape;4143;p59"/>
              <p:cNvSpPr/>
              <p:nvPr/>
            </p:nvSpPr>
            <p:spPr>
              <a:xfrm>
                <a:off x="3107791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0" y="0"/>
                    </a:moveTo>
                    <a:lnTo>
                      <a:pt x="0" y="3174"/>
                    </a:lnTo>
                    <a:lnTo>
                      <a:pt x="2778" y="3174"/>
                    </a:lnTo>
                    <a:lnTo>
                      <a:pt x="2778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4" name="Google Shape;4144;p59"/>
              <p:cNvSpPr/>
              <p:nvPr/>
            </p:nvSpPr>
            <p:spPr>
              <a:xfrm>
                <a:off x="2996888" y="3310126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1" y="0"/>
                    </a:moveTo>
                    <a:lnTo>
                      <a:pt x="1" y="3174"/>
                    </a:lnTo>
                    <a:lnTo>
                      <a:pt x="3175" y="3174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5" name="Google Shape;4145;p59"/>
              <p:cNvSpPr/>
              <p:nvPr/>
            </p:nvSpPr>
            <p:spPr>
              <a:xfrm>
                <a:off x="2899853" y="3310126"/>
                <a:ext cx="97070" cy="110895"/>
              </a:xfrm>
              <a:custGeom>
                <a:rect b="b" l="l" r="r" t="t"/>
                <a:pathLst>
                  <a:path extrusionOk="0" h="3175" w="2779">
                    <a:moveTo>
                      <a:pt x="1" y="0"/>
                    </a:moveTo>
                    <a:lnTo>
                      <a:pt x="1" y="3174"/>
                    </a:lnTo>
                    <a:lnTo>
                      <a:pt x="2779" y="3174"/>
                    </a:lnTo>
                    <a:lnTo>
                      <a:pt x="2779" y="0"/>
                    </a:lnTo>
                    <a:close/>
                  </a:path>
                </a:pathLst>
              </a:custGeom>
              <a:solidFill>
                <a:srgbClr val="666666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6" name="Google Shape;4146;p59"/>
              <p:cNvSpPr/>
              <p:nvPr/>
            </p:nvSpPr>
            <p:spPr>
              <a:xfrm>
                <a:off x="2788951" y="3310126"/>
                <a:ext cx="110938" cy="110895"/>
              </a:xfrm>
              <a:custGeom>
                <a:rect b="b" l="l" r="r" t="t"/>
                <a:pathLst>
                  <a:path extrusionOk="0" h="3175" w="3176">
                    <a:moveTo>
                      <a:pt x="0" y="0"/>
                    </a:moveTo>
                    <a:lnTo>
                      <a:pt x="0" y="3174"/>
                    </a:lnTo>
                    <a:lnTo>
                      <a:pt x="3176" y="3174"/>
                    </a:lnTo>
                    <a:lnTo>
                      <a:pt x="3176" y="0"/>
                    </a:lnTo>
                    <a:close/>
                  </a:path>
                </a:pathLst>
              </a:custGeom>
              <a:solidFill>
                <a:srgbClr val="434343"/>
              </a:solidFill>
              <a:ln cap="flat" cmpd="sng" w="9525">
                <a:solidFill>
                  <a:srgbClr val="4343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47" name="Google Shape;4147;p59"/>
            <p:cNvGrpSpPr/>
            <p:nvPr/>
          </p:nvGrpSpPr>
          <p:grpSpPr>
            <a:xfrm>
              <a:off x="-387375" y="2038775"/>
              <a:ext cx="9531425" cy="3274175"/>
              <a:chOff x="-387375" y="2038775"/>
              <a:chExt cx="9531425" cy="3274175"/>
            </a:xfrm>
          </p:grpSpPr>
          <p:grpSp>
            <p:nvGrpSpPr>
              <p:cNvPr id="4148" name="Google Shape;4148;p59"/>
              <p:cNvGrpSpPr/>
              <p:nvPr/>
            </p:nvGrpSpPr>
            <p:grpSpPr>
              <a:xfrm>
                <a:off x="-98650" y="4010850"/>
                <a:ext cx="9242700" cy="1302100"/>
                <a:chOff x="-98650" y="4010850"/>
                <a:chExt cx="9242700" cy="1302100"/>
              </a:xfrm>
            </p:grpSpPr>
            <p:sp>
              <p:nvSpPr>
                <p:cNvPr id="4149" name="Google Shape;4149;p59"/>
                <p:cNvSpPr/>
                <p:nvPr/>
              </p:nvSpPr>
              <p:spPr>
                <a:xfrm>
                  <a:off x="-98650" y="4010850"/>
                  <a:ext cx="9242700" cy="567000"/>
                </a:xfrm>
                <a:prstGeom prst="rect">
                  <a:avLst/>
                </a:pr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0" name="Google Shape;4150;p59"/>
                <p:cNvSpPr/>
                <p:nvPr/>
              </p:nvSpPr>
              <p:spPr>
                <a:xfrm>
                  <a:off x="-98650" y="4584050"/>
                  <a:ext cx="9242700" cy="155700"/>
                </a:xfrm>
                <a:prstGeom prst="rect">
                  <a:avLst/>
                </a:prstGeom>
                <a:solidFill>
                  <a:schemeClr val="accent3"/>
                </a:solidFill>
                <a:ln cap="flat" cmpd="sng" w="9525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1" name="Google Shape;4151;p59"/>
                <p:cNvSpPr/>
                <p:nvPr/>
              </p:nvSpPr>
              <p:spPr>
                <a:xfrm>
                  <a:off x="-98650" y="4745950"/>
                  <a:ext cx="9242700" cy="567000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95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52" name="Google Shape;4152;p59"/>
              <p:cNvGrpSpPr/>
              <p:nvPr/>
            </p:nvGrpSpPr>
            <p:grpSpPr>
              <a:xfrm>
                <a:off x="-387375" y="2038775"/>
                <a:ext cx="1722000" cy="578125"/>
                <a:chOff x="-387375" y="2038775"/>
                <a:chExt cx="1722000" cy="578125"/>
              </a:xfrm>
            </p:grpSpPr>
            <p:sp>
              <p:nvSpPr>
                <p:cNvPr id="4153" name="Google Shape;4153;p59"/>
                <p:cNvSpPr/>
                <p:nvPr/>
              </p:nvSpPr>
              <p:spPr>
                <a:xfrm>
                  <a:off x="-387375" y="2038775"/>
                  <a:ext cx="1722000" cy="209100"/>
                </a:xfrm>
                <a:prstGeom prst="rect">
                  <a:avLst/>
                </a:prstGeom>
                <a:solidFill>
                  <a:schemeClr val="accent1"/>
                </a:solidFill>
                <a:ln cap="flat" cmpd="sng" w="9525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4" name="Google Shape;4154;p59"/>
                <p:cNvSpPr/>
                <p:nvPr/>
              </p:nvSpPr>
              <p:spPr>
                <a:xfrm>
                  <a:off x="-387375" y="2254000"/>
                  <a:ext cx="1722000" cy="92700"/>
                </a:xfrm>
                <a:prstGeom prst="rect">
                  <a:avLst/>
                </a:prstGeom>
                <a:solidFill>
                  <a:schemeClr val="accent3"/>
                </a:solidFill>
                <a:ln cap="flat" cmpd="sng" w="9525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5" name="Google Shape;4155;p59"/>
                <p:cNvSpPr/>
                <p:nvPr/>
              </p:nvSpPr>
              <p:spPr>
                <a:xfrm>
                  <a:off x="-387375" y="2352900"/>
                  <a:ext cx="1722000" cy="264000"/>
                </a:xfrm>
                <a:prstGeom prst="rect">
                  <a:avLst/>
                </a:prstGeom>
                <a:solidFill>
                  <a:schemeClr val="accent2"/>
                </a:solidFill>
                <a:ln cap="flat" cmpd="sng" w="95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">
    <p:spTree>
      <p:nvGrpSpPr>
        <p:cNvPr id="4156" name="Shape 4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7" name="Google Shape;4157;p60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4158" name="Google Shape;4158;p60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60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60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60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60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60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60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60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60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60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60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60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60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60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60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60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60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60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60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60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60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60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60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60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60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60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60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5" name="Google Shape;4185;p60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4186" name="Google Shape;4186;p60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60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60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60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60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60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60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60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60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60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60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60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60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60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60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60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60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60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60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60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60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60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60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60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60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60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60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3" name="Google Shape;4213;p60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4214" name="Google Shape;4214;p60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60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60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60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60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60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60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60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60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60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60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60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60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60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60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60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60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60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60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60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60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60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60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60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60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60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60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9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6" name="Google Shape;816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17" name="Google Shape;817;p39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818" name="Google Shape;818;p3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39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846" name="Google Shape;846;p3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39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874" name="Google Shape;874;p39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TITLE_AND_BODY_1_1_1">
    <p:bg>
      <p:bgPr>
        <a:solidFill>
          <a:srgbClr val="1C4587"/>
        </a:soli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3" name="Google Shape;903;p41"/>
          <p:cNvSpPr txBox="1"/>
          <p:nvPr>
            <p:ph idx="2" type="title"/>
          </p:nvPr>
        </p:nvSpPr>
        <p:spPr>
          <a:xfrm>
            <a:off x="770594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04" name="Google Shape;904;p41"/>
          <p:cNvSpPr txBox="1"/>
          <p:nvPr>
            <p:ph idx="1" type="subTitle"/>
          </p:nvPr>
        </p:nvSpPr>
        <p:spPr>
          <a:xfrm>
            <a:off x="770594" y="3529786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5" name="Google Shape;905;p41"/>
          <p:cNvSpPr txBox="1"/>
          <p:nvPr>
            <p:ph idx="3" type="title"/>
          </p:nvPr>
        </p:nvSpPr>
        <p:spPr>
          <a:xfrm>
            <a:off x="3442651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06" name="Google Shape;906;p41"/>
          <p:cNvSpPr txBox="1"/>
          <p:nvPr>
            <p:ph idx="4" type="subTitle"/>
          </p:nvPr>
        </p:nvSpPr>
        <p:spPr>
          <a:xfrm>
            <a:off x="3442651" y="3529797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7" name="Google Shape;907;p41"/>
          <p:cNvSpPr txBox="1"/>
          <p:nvPr>
            <p:ph idx="5" type="title"/>
          </p:nvPr>
        </p:nvSpPr>
        <p:spPr>
          <a:xfrm>
            <a:off x="6114706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08" name="Google Shape;908;p41"/>
          <p:cNvSpPr txBox="1"/>
          <p:nvPr>
            <p:ph idx="6" type="subTitle"/>
          </p:nvPr>
        </p:nvSpPr>
        <p:spPr>
          <a:xfrm>
            <a:off x="6114706" y="3529797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909" name="Google Shape;909;p41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910" name="Google Shape;910;p41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41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938" name="Google Shape;938;p41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1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1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1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1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1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1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41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966" name="Google Shape;966;p41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1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1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1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1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1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1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1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1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1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rgbClr val="1C4587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42"/>
          <p:cNvSpPr txBox="1"/>
          <p:nvPr>
            <p:ph idx="1" type="body"/>
          </p:nvPr>
        </p:nvSpPr>
        <p:spPr>
          <a:xfrm>
            <a:off x="3038700" y="1995800"/>
            <a:ext cx="30666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302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indent="-3302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indent="-3302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indent="-3302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indent="-3302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indent="-3302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indent="-3302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indent="-3302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95" name="Google Shape;995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96" name="Google Shape;996;p42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997" name="Google Shape;997;p4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4" name="Google Shape;1024;p42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1025" name="Google Shape;1025;p4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42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1053" name="Google Shape;1053;p42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2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2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2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2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2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2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2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2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2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2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2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2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2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3"/>
          <p:cNvSpPr txBox="1"/>
          <p:nvPr>
            <p:ph idx="1" type="subTitle"/>
          </p:nvPr>
        </p:nvSpPr>
        <p:spPr>
          <a:xfrm>
            <a:off x="4090675" y="633550"/>
            <a:ext cx="31017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rbitron"/>
              <a:buNone/>
              <a:defRPr b="1" sz="1600">
                <a:latin typeface="Orbitron"/>
                <a:ea typeface="Orbitron"/>
                <a:cs typeface="Orbitron"/>
                <a:sym typeface="Orbitron"/>
              </a:defRPr>
            </a:lvl9pPr>
          </a:lstStyle>
          <a:p/>
        </p:txBody>
      </p:sp>
      <p:sp>
        <p:nvSpPr>
          <p:cNvPr id="1082" name="Google Shape;1082;p53"/>
          <p:cNvSpPr txBox="1"/>
          <p:nvPr>
            <p:ph idx="2" type="body"/>
          </p:nvPr>
        </p:nvSpPr>
        <p:spPr>
          <a:xfrm>
            <a:off x="4090675" y="1964600"/>
            <a:ext cx="3837000" cy="24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83" name="Google Shape;1083;p5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84" name="Google Shape;1084;p53"/>
          <p:cNvGrpSpPr/>
          <p:nvPr/>
        </p:nvGrpSpPr>
        <p:grpSpPr>
          <a:xfrm>
            <a:off x="0" y="4025575"/>
            <a:ext cx="3271200" cy="1302100"/>
            <a:chOff x="0" y="4025575"/>
            <a:chExt cx="3271200" cy="1302100"/>
          </a:xfrm>
        </p:grpSpPr>
        <p:sp>
          <p:nvSpPr>
            <p:cNvPr id="1085" name="Google Shape;1085;p53"/>
            <p:cNvSpPr/>
            <p:nvPr/>
          </p:nvSpPr>
          <p:spPr>
            <a:xfrm>
              <a:off x="0" y="4025575"/>
              <a:ext cx="3271200" cy="567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3"/>
            <p:cNvSpPr/>
            <p:nvPr/>
          </p:nvSpPr>
          <p:spPr>
            <a:xfrm>
              <a:off x="0" y="4598775"/>
              <a:ext cx="3271200" cy="1557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3"/>
            <p:cNvSpPr/>
            <p:nvPr/>
          </p:nvSpPr>
          <p:spPr>
            <a:xfrm>
              <a:off x="0" y="4760675"/>
              <a:ext cx="3271200" cy="5670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53"/>
          <p:cNvGrpSpPr/>
          <p:nvPr/>
        </p:nvGrpSpPr>
        <p:grpSpPr>
          <a:xfrm>
            <a:off x="1180687" y="1797419"/>
            <a:ext cx="925262" cy="2313176"/>
            <a:chOff x="2761775" y="238125"/>
            <a:chExt cx="2094300" cy="5235800"/>
          </a:xfrm>
        </p:grpSpPr>
        <p:sp>
          <p:nvSpPr>
            <p:cNvPr id="1089" name="Google Shape;1089;p53"/>
            <p:cNvSpPr/>
            <p:nvPr/>
          </p:nvSpPr>
          <p:spPr>
            <a:xfrm>
              <a:off x="4018325" y="4845575"/>
              <a:ext cx="209425" cy="418875"/>
            </a:xfrm>
            <a:custGeom>
              <a:rect b="b" l="l" r="r" t="t"/>
              <a:pathLst>
                <a:path extrusionOk="0" h="16755" w="8377">
                  <a:moveTo>
                    <a:pt x="1" y="0"/>
                  </a:moveTo>
                  <a:lnTo>
                    <a:pt x="1" y="16755"/>
                  </a:lnTo>
                  <a:lnTo>
                    <a:pt x="8376" y="16755"/>
                  </a:lnTo>
                  <a:lnTo>
                    <a:pt x="8376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3"/>
            <p:cNvSpPr/>
            <p:nvPr/>
          </p:nvSpPr>
          <p:spPr>
            <a:xfrm>
              <a:off x="3390000" y="4845575"/>
              <a:ext cx="209500" cy="418875"/>
            </a:xfrm>
            <a:custGeom>
              <a:rect b="b" l="l" r="r" t="t"/>
              <a:pathLst>
                <a:path extrusionOk="0" h="16755" w="8380">
                  <a:moveTo>
                    <a:pt x="0" y="0"/>
                  </a:moveTo>
                  <a:lnTo>
                    <a:pt x="0" y="16755"/>
                  </a:lnTo>
                  <a:lnTo>
                    <a:pt x="8380" y="16755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3"/>
            <p:cNvSpPr/>
            <p:nvPr/>
          </p:nvSpPr>
          <p:spPr>
            <a:xfrm>
              <a:off x="2761775" y="866450"/>
              <a:ext cx="2094300" cy="1675475"/>
            </a:xfrm>
            <a:custGeom>
              <a:rect b="b" l="l" r="r" t="t"/>
              <a:pathLst>
                <a:path extrusionOk="0" h="67019" w="83772">
                  <a:moveTo>
                    <a:pt x="33509" y="16755"/>
                  </a:moveTo>
                  <a:lnTo>
                    <a:pt x="33509" y="25130"/>
                  </a:lnTo>
                  <a:lnTo>
                    <a:pt x="25133" y="25130"/>
                  </a:lnTo>
                  <a:lnTo>
                    <a:pt x="25133" y="16755"/>
                  </a:lnTo>
                  <a:close/>
                  <a:moveTo>
                    <a:pt x="58642" y="16755"/>
                  </a:moveTo>
                  <a:lnTo>
                    <a:pt x="58642" y="25130"/>
                  </a:lnTo>
                  <a:lnTo>
                    <a:pt x="50263" y="25130"/>
                  </a:lnTo>
                  <a:lnTo>
                    <a:pt x="50263" y="16755"/>
                  </a:lnTo>
                  <a:close/>
                  <a:moveTo>
                    <a:pt x="50263" y="33509"/>
                  </a:moveTo>
                  <a:lnTo>
                    <a:pt x="50263" y="41885"/>
                  </a:lnTo>
                  <a:lnTo>
                    <a:pt x="33509" y="41885"/>
                  </a:lnTo>
                  <a:lnTo>
                    <a:pt x="33509" y="33509"/>
                  </a:lnTo>
                  <a:close/>
                  <a:moveTo>
                    <a:pt x="58642" y="1"/>
                  </a:moveTo>
                  <a:lnTo>
                    <a:pt x="58642" y="8376"/>
                  </a:lnTo>
                  <a:lnTo>
                    <a:pt x="8379" y="8376"/>
                  </a:lnTo>
                  <a:lnTo>
                    <a:pt x="8379" y="16755"/>
                  </a:lnTo>
                  <a:lnTo>
                    <a:pt x="0" y="16755"/>
                  </a:lnTo>
                  <a:lnTo>
                    <a:pt x="0" y="25130"/>
                  </a:lnTo>
                  <a:lnTo>
                    <a:pt x="8379" y="25130"/>
                  </a:lnTo>
                  <a:lnTo>
                    <a:pt x="8379" y="50264"/>
                  </a:lnTo>
                  <a:lnTo>
                    <a:pt x="33509" y="50264"/>
                  </a:lnTo>
                  <a:lnTo>
                    <a:pt x="33509" y="67018"/>
                  </a:lnTo>
                  <a:lnTo>
                    <a:pt x="50263" y="67018"/>
                  </a:lnTo>
                  <a:lnTo>
                    <a:pt x="50263" y="50264"/>
                  </a:lnTo>
                  <a:lnTo>
                    <a:pt x="75396" y="50264"/>
                  </a:lnTo>
                  <a:lnTo>
                    <a:pt x="75396" y="25130"/>
                  </a:lnTo>
                  <a:lnTo>
                    <a:pt x="83771" y="25130"/>
                  </a:lnTo>
                  <a:lnTo>
                    <a:pt x="83771" y="16755"/>
                  </a:lnTo>
                  <a:lnTo>
                    <a:pt x="75396" y="16755"/>
                  </a:lnTo>
                  <a:lnTo>
                    <a:pt x="75396" y="8376"/>
                  </a:lnTo>
                  <a:lnTo>
                    <a:pt x="67017" y="8376"/>
                  </a:lnTo>
                  <a:lnTo>
                    <a:pt x="67017" y="1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3"/>
            <p:cNvSpPr/>
            <p:nvPr/>
          </p:nvSpPr>
          <p:spPr>
            <a:xfrm>
              <a:off x="2971250" y="2332400"/>
              <a:ext cx="1675450" cy="1466100"/>
            </a:xfrm>
            <a:custGeom>
              <a:rect b="b" l="l" r="r" t="t"/>
              <a:pathLst>
                <a:path extrusionOk="0" h="58644" w="67018">
                  <a:moveTo>
                    <a:pt x="0" y="1"/>
                  </a:moveTo>
                  <a:lnTo>
                    <a:pt x="0" y="16755"/>
                  </a:lnTo>
                  <a:lnTo>
                    <a:pt x="8375" y="16755"/>
                  </a:lnTo>
                  <a:lnTo>
                    <a:pt x="8375" y="58643"/>
                  </a:lnTo>
                  <a:lnTo>
                    <a:pt x="58638" y="58643"/>
                  </a:lnTo>
                  <a:lnTo>
                    <a:pt x="58638" y="16755"/>
                  </a:lnTo>
                  <a:lnTo>
                    <a:pt x="67017" y="16755"/>
                  </a:lnTo>
                  <a:lnTo>
                    <a:pt x="67017" y="1"/>
                  </a:lnTo>
                  <a:lnTo>
                    <a:pt x="41884" y="1"/>
                  </a:lnTo>
                  <a:lnTo>
                    <a:pt x="41884" y="8380"/>
                  </a:lnTo>
                  <a:lnTo>
                    <a:pt x="25130" y="8380"/>
                  </a:lnTo>
                  <a:lnTo>
                    <a:pt x="2513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3"/>
            <p:cNvSpPr/>
            <p:nvPr/>
          </p:nvSpPr>
          <p:spPr>
            <a:xfrm>
              <a:off x="4018325" y="1285300"/>
              <a:ext cx="209425" cy="209425"/>
            </a:xfrm>
            <a:custGeom>
              <a:rect b="b" l="l" r="r" t="t"/>
              <a:pathLst>
                <a:path extrusionOk="0" h="8377" w="8377">
                  <a:moveTo>
                    <a:pt x="1" y="1"/>
                  </a:moveTo>
                  <a:lnTo>
                    <a:pt x="1" y="8376"/>
                  </a:lnTo>
                  <a:lnTo>
                    <a:pt x="8376" y="8376"/>
                  </a:lnTo>
                  <a:lnTo>
                    <a:pt x="8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53"/>
            <p:cNvSpPr/>
            <p:nvPr/>
          </p:nvSpPr>
          <p:spPr>
            <a:xfrm>
              <a:off x="3390000" y="1285300"/>
              <a:ext cx="209500" cy="209425"/>
            </a:xfrm>
            <a:custGeom>
              <a:rect b="b" l="l" r="r" t="t"/>
              <a:pathLst>
                <a:path extrusionOk="0" h="8377" w="8380">
                  <a:moveTo>
                    <a:pt x="0" y="1"/>
                  </a:moveTo>
                  <a:lnTo>
                    <a:pt x="0" y="8376"/>
                  </a:lnTo>
                  <a:lnTo>
                    <a:pt x="8380" y="8376"/>
                  </a:lnTo>
                  <a:lnTo>
                    <a:pt x="8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3"/>
            <p:cNvSpPr/>
            <p:nvPr/>
          </p:nvSpPr>
          <p:spPr>
            <a:xfrm>
              <a:off x="3599475" y="1704075"/>
              <a:ext cx="418875" cy="209500"/>
            </a:xfrm>
            <a:custGeom>
              <a:rect b="b" l="l" r="r" t="t"/>
              <a:pathLst>
                <a:path extrusionOk="0" h="8380" w="16755">
                  <a:moveTo>
                    <a:pt x="1" y="0"/>
                  </a:moveTo>
                  <a:lnTo>
                    <a:pt x="1" y="8380"/>
                  </a:lnTo>
                  <a:lnTo>
                    <a:pt x="16755" y="8380"/>
                  </a:lnTo>
                  <a:lnTo>
                    <a:pt x="167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53"/>
            <p:cNvSpPr/>
            <p:nvPr/>
          </p:nvSpPr>
          <p:spPr>
            <a:xfrm>
              <a:off x="4437200" y="2751275"/>
              <a:ext cx="209500" cy="1466075"/>
            </a:xfrm>
            <a:custGeom>
              <a:rect b="b" l="l" r="r" t="t"/>
              <a:pathLst>
                <a:path extrusionOk="0" h="58643" w="8380">
                  <a:moveTo>
                    <a:pt x="0" y="0"/>
                  </a:moveTo>
                  <a:lnTo>
                    <a:pt x="0" y="41888"/>
                  </a:lnTo>
                  <a:lnTo>
                    <a:pt x="0" y="50264"/>
                  </a:lnTo>
                  <a:lnTo>
                    <a:pt x="0" y="58643"/>
                  </a:lnTo>
                  <a:lnTo>
                    <a:pt x="8379" y="58643"/>
                  </a:lnTo>
                  <a:lnTo>
                    <a:pt x="837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53"/>
            <p:cNvSpPr/>
            <p:nvPr/>
          </p:nvSpPr>
          <p:spPr>
            <a:xfrm>
              <a:off x="2971250" y="2751275"/>
              <a:ext cx="209400" cy="1466075"/>
            </a:xfrm>
            <a:custGeom>
              <a:rect b="b" l="l" r="r" t="t"/>
              <a:pathLst>
                <a:path extrusionOk="0" h="58643" w="8376">
                  <a:moveTo>
                    <a:pt x="0" y="0"/>
                  </a:moveTo>
                  <a:lnTo>
                    <a:pt x="0" y="58643"/>
                  </a:lnTo>
                  <a:lnTo>
                    <a:pt x="8375" y="58643"/>
                  </a:lnTo>
                  <a:lnTo>
                    <a:pt x="8375" y="50264"/>
                  </a:lnTo>
                  <a:lnTo>
                    <a:pt x="8375" y="41888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53"/>
            <p:cNvSpPr/>
            <p:nvPr/>
          </p:nvSpPr>
          <p:spPr>
            <a:xfrm>
              <a:off x="4018325" y="5264425"/>
              <a:ext cx="418900" cy="209500"/>
            </a:xfrm>
            <a:custGeom>
              <a:rect b="b" l="l" r="r" t="t"/>
              <a:pathLst>
                <a:path extrusionOk="0" h="8380" w="16756">
                  <a:moveTo>
                    <a:pt x="1" y="1"/>
                  </a:moveTo>
                  <a:lnTo>
                    <a:pt x="1" y="8380"/>
                  </a:lnTo>
                  <a:lnTo>
                    <a:pt x="16755" y="8380"/>
                  </a:lnTo>
                  <a:lnTo>
                    <a:pt x="1675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53"/>
            <p:cNvSpPr/>
            <p:nvPr/>
          </p:nvSpPr>
          <p:spPr>
            <a:xfrm>
              <a:off x="3180625" y="5264425"/>
              <a:ext cx="418875" cy="209500"/>
            </a:xfrm>
            <a:custGeom>
              <a:rect b="b" l="l" r="r" t="t"/>
              <a:pathLst>
                <a:path extrusionOk="0" h="8380" w="16755">
                  <a:moveTo>
                    <a:pt x="0" y="1"/>
                  </a:moveTo>
                  <a:lnTo>
                    <a:pt x="0" y="8380"/>
                  </a:lnTo>
                  <a:lnTo>
                    <a:pt x="16755" y="8380"/>
                  </a:lnTo>
                  <a:lnTo>
                    <a:pt x="16755" y="1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53"/>
            <p:cNvSpPr/>
            <p:nvPr/>
          </p:nvSpPr>
          <p:spPr>
            <a:xfrm>
              <a:off x="2761775" y="238125"/>
              <a:ext cx="2094300" cy="1047200"/>
            </a:xfrm>
            <a:custGeom>
              <a:rect b="b" l="l" r="r" t="t"/>
              <a:pathLst>
                <a:path extrusionOk="0" h="41888" w="83772">
                  <a:moveTo>
                    <a:pt x="16754" y="0"/>
                  </a:moveTo>
                  <a:lnTo>
                    <a:pt x="16754" y="8379"/>
                  </a:lnTo>
                  <a:lnTo>
                    <a:pt x="8379" y="8379"/>
                  </a:lnTo>
                  <a:lnTo>
                    <a:pt x="8379" y="16754"/>
                  </a:lnTo>
                  <a:lnTo>
                    <a:pt x="0" y="16754"/>
                  </a:lnTo>
                  <a:lnTo>
                    <a:pt x="0" y="25134"/>
                  </a:lnTo>
                  <a:lnTo>
                    <a:pt x="0" y="33509"/>
                  </a:lnTo>
                  <a:lnTo>
                    <a:pt x="0" y="41888"/>
                  </a:lnTo>
                  <a:lnTo>
                    <a:pt x="8379" y="41888"/>
                  </a:lnTo>
                  <a:lnTo>
                    <a:pt x="8379" y="33509"/>
                  </a:lnTo>
                  <a:lnTo>
                    <a:pt x="58642" y="33509"/>
                  </a:lnTo>
                  <a:lnTo>
                    <a:pt x="58642" y="25134"/>
                  </a:lnTo>
                  <a:lnTo>
                    <a:pt x="67017" y="25134"/>
                  </a:lnTo>
                  <a:lnTo>
                    <a:pt x="67017" y="33509"/>
                  </a:lnTo>
                  <a:lnTo>
                    <a:pt x="75396" y="33509"/>
                  </a:lnTo>
                  <a:lnTo>
                    <a:pt x="75396" y="41888"/>
                  </a:lnTo>
                  <a:lnTo>
                    <a:pt x="83771" y="41888"/>
                  </a:lnTo>
                  <a:lnTo>
                    <a:pt x="83771" y="33509"/>
                  </a:lnTo>
                  <a:lnTo>
                    <a:pt x="83771" y="25134"/>
                  </a:lnTo>
                  <a:lnTo>
                    <a:pt x="83771" y="16754"/>
                  </a:lnTo>
                  <a:lnTo>
                    <a:pt x="75396" y="16754"/>
                  </a:lnTo>
                  <a:lnTo>
                    <a:pt x="75396" y="8379"/>
                  </a:lnTo>
                  <a:lnTo>
                    <a:pt x="67017" y="8379"/>
                  </a:lnTo>
                  <a:lnTo>
                    <a:pt x="67017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53"/>
            <p:cNvSpPr/>
            <p:nvPr/>
          </p:nvSpPr>
          <p:spPr>
            <a:xfrm>
              <a:off x="3180625" y="3798475"/>
              <a:ext cx="1256600" cy="1047125"/>
            </a:xfrm>
            <a:custGeom>
              <a:rect b="b" l="l" r="r" t="t"/>
              <a:pathLst>
                <a:path extrusionOk="0" h="41885" w="50264">
                  <a:moveTo>
                    <a:pt x="0" y="0"/>
                  </a:moveTo>
                  <a:lnTo>
                    <a:pt x="0" y="8376"/>
                  </a:lnTo>
                  <a:lnTo>
                    <a:pt x="0" y="16755"/>
                  </a:lnTo>
                  <a:lnTo>
                    <a:pt x="0" y="41884"/>
                  </a:lnTo>
                  <a:lnTo>
                    <a:pt x="16755" y="41884"/>
                  </a:lnTo>
                  <a:lnTo>
                    <a:pt x="16755" y="16755"/>
                  </a:lnTo>
                  <a:lnTo>
                    <a:pt x="33509" y="16755"/>
                  </a:lnTo>
                  <a:lnTo>
                    <a:pt x="33509" y="41884"/>
                  </a:lnTo>
                  <a:lnTo>
                    <a:pt x="50263" y="41884"/>
                  </a:lnTo>
                  <a:lnTo>
                    <a:pt x="50263" y="16755"/>
                  </a:lnTo>
                  <a:lnTo>
                    <a:pt x="50263" y="8376"/>
                  </a:lnTo>
                  <a:lnTo>
                    <a:pt x="5026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53"/>
            <p:cNvSpPr/>
            <p:nvPr/>
          </p:nvSpPr>
          <p:spPr>
            <a:xfrm>
              <a:off x="2761775" y="1494700"/>
              <a:ext cx="209400" cy="209400"/>
            </a:xfrm>
            <a:custGeom>
              <a:rect b="b" l="l" r="r" t="t"/>
              <a:pathLst>
                <a:path extrusionOk="0" h="8376" w="8376">
                  <a:moveTo>
                    <a:pt x="0" y="0"/>
                  </a:moveTo>
                  <a:lnTo>
                    <a:pt x="0" y="8375"/>
                  </a:lnTo>
                  <a:lnTo>
                    <a:pt x="8375" y="8375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53"/>
            <p:cNvSpPr/>
            <p:nvPr/>
          </p:nvSpPr>
          <p:spPr>
            <a:xfrm>
              <a:off x="4646675" y="1494700"/>
              <a:ext cx="209400" cy="209400"/>
            </a:xfrm>
            <a:custGeom>
              <a:rect b="b" l="l" r="r" t="t"/>
              <a:pathLst>
                <a:path extrusionOk="0" h="8376" w="8376">
                  <a:moveTo>
                    <a:pt x="0" y="0"/>
                  </a:moveTo>
                  <a:lnTo>
                    <a:pt x="0" y="8375"/>
                  </a:lnTo>
                  <a:lnTo>
                    <a:pt x="8375" y="8375"/>
                  </a:lnTo>
                  <a:lnTo>
                    <a:pt x="837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4" name="Google Shape;1104;p53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1105" name="Google Shape;1105;p5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5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5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5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5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5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5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5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5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5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5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5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5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5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5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5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5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5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53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1133" name="Google Shape;1133;p5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5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5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5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5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5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5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5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5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5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5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5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5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5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5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5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5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5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5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5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5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5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0" name="Google Shape;1160;p53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1161" name="Google Shape;1161;p53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3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3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3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3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3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3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3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3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3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3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3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3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3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3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3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">
  <p:cSld name="SECTION_HEADER_1_2">
    <p:bg>
      <p:bgPr>
        <a:solidFill>
          <a:srgbClr val="1C4587"/>
        </a:soli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4"/>
          <p:cNvSpPr txBox="1"/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90" name="Google Shape;1190;p44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1" name="Google Shape;1191;p44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92" name="Google Shape;1192;p44"/>
          <p:cNvGrpSpPr/>
          <p:nvPr/>
        </p:nvGrpSpPr>
        <p:grpSpPr>
          <a:xfrm>
            <a:off x="8248063" y="1554103"/>
            <a:ext cx="1443946" cy="721968"/>
            <a:chOff x="311697" y="-12"/>
            <a:chExt cx="4437450" cy="2218709"/>
          </a:xfrm>
        </p:grpSpPr>
        <p:sp>
          <p:nvSpPr>
            <p:cNvPr id="1193" name="Google Shape;1193;p44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4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4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4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4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4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4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4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4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4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4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4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4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4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4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4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4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4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4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4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4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4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4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4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4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4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4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4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44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44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4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4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4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4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4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4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4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4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4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4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4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4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4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4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4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4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4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4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4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4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4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4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4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4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4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4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4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4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4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4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4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4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4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4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4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4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4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4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4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4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4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4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4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4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4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4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4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4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4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4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4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4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4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4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4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4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4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4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4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2" name="Google Shape;1522;p44"/>
          <p:cNvGrpSpPr/>
          <p:nvPr/>
        </p:nvGrpSpPr>
        <p:grpSpPr>
          <a:xfrm>
            <a:off x="-475087" y="219803"/>
            <a:ext cx="1443946" cy="721968"/>
            <a:chOff x="311697" y="-12"/>
            <a:chExt cx="4437450" cy="2218709"/>
          </a:xfrm>
        </p:grpSpPr>
        <p:sp>
          <p:nvSpPr>
            <p:cNvPr id="1523" name="Google Shape;1523;p44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4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4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4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4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4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4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4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4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4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4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4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4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4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4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4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4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4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4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4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4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4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4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4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4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4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4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4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4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4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4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4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4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4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44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44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44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4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44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44"/>
          <p:cNvGrpSpPr/>
          <p:nvPr/>
        </p:nvGrpSpPr>
        <p:grpSpPr>
          <a:xfrm>
            <a:off x="-387375" y="2038775"/>
            <a:ext cx="1722000" cy="3104450"/>
            <a:chOff x="-387375" y="2038775"/>
            <a:chExt cx="1722000" cy="3104450"/>
          </a:xfrm>
        </p:grpSpPr>
        <p:sp>
          <p:nvSpPr>
            <p:cNvPr id="1853" name="Google Shape;1853;p44"/>
            <p:cNvSpPr/>
            <p:nvPr/>
          </p:nvSpPr>
          <p:spPr>
            <a:xfrm>
              <a:off x="-387375" y="2038775"/>
              <a:ext cx="1722000" cy="408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-387375" y="2442933"/>
              <a:ext cx="1722000" cy="1809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-387375" y="2623825"/>
              <a:ext cx="1722000" cy="25194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6" name="Google Shape;1856;p44"/>
          <p:cNvGrpSpPr/>
          <p:nvPr/>
        </p:nvGrpSpPr>
        <p:grpSpPr>
          <a:xfrm>
            <a:off x="2424675" y="3715725"/>
            <a:ext cx="6719400" cy="1426850"/>
            <a:chOff x="2424675" y="3715725"/>
            <a:chExt cx="6719400" cy="1426850"/>
          </a:xfrm>
        </p:grpSpPr>
        <p:sp>
          <p:nvSpPr>
            <p:cNvPr id="1857" name="Google Shape;1857;p44"/>
            <p:cNvSpPr/>
            <p:nvPr/>
          </p:nvSpPr>
          <p:spPr>
            <a:xfrm>
              <a:off x="2424675" y="3715725"/>
              <a:ext cx="6719400" cy="408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2424675" y="4119883"/>
              <a:ext cx="6719400" cy="1809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2424675" y="4300775"/>
              <a:ext cx="6719400" cy="8418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45"/>
          <p:cNvSpPr txBox="1"/>
          <p:nvPr>
            <p:ph idx="1" type="body"/>
          </p:nvPr>
        </p:nvSpPr>
        <p:spPr>
          <a:xfrm>
            <a:off x="778900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862" name="Google Shape;1862;p45"/>
          <p:cNvSpPr txBox="1"/>
          <p:nvPr>
            <p:ph idx="2" type="body"/>
          </p:nvPr>
        </p:nvSpPr>
        <p:spPr>
          <a:xfrm>
            <a:off x="4803804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863" name="Google Shape;1863;p4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864" name="Google Shape;1864;p45"/>
          <p:cNvGrpSpPr/>
          <p:nvPr/>
        </p:nvGrpSpPr>
        <p:grpSpPr>
          <a:xfrm>
            <a:off x="76205" y="76195"/>
            <a:ext cx="428390" cy="367189"/>
            <a:chOff x="753950" y="238125"/>
            <a:chExt cx="6111125" cy="5238075"/>
          </a:xfrm>
        </p:grpSpPr>
        <p:sp>
          <p:nvSpPr>
            <p:cNvPr id="1865" name="Google Shape;1865;p4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2" name="Google Shape;1892;p45"/>
          <p:cNvGrpSpPr/>
          <p:nvPr/>
        </p:nvGrpSpPr>
        <p:grpSpPr>
          <a:xfrm>
            <a:off x="656305" y="76195"/>
            <a:ext cx="428390" cy="367189"/>
            <a:chOff x="753950" y="238125"/>
            <a:chExt cx="6111125" cy="5238075"/>
          </a:xfrm>
        </p:grpSpPr>
        <p:sp>
          <p:nvSpPr>
            <p:cNvPr id="1893" name="Google Shape;1893;p4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5"/>
          <p:cNvGrpSpPr/>
          <p:nvPr/>
        </p:nvGrpSpPr>
        <p:grpSpPr>
          <a:xfrm>
            <a:off x="1236405" y="76195"/>
            <a:ext cx="428390" cy="367189"/>
            <a:chOff x="753950" y="238125"/>
            <a:chExt cx="6111125" cy="5238075"/>
          </a:xfrm>
        </p:grpSpPr>
        <p:sp>
          <p:nvSpPr>
            <p:cNvPr id="1921" name="Google Shape;1921;p45"/>
            <p:cNvSpPr/>
            <p:nvPr/>
          </p:nvSpPr>
          <p:spPr>
            <a:xfrm>
              <a:off x="1627000" y="238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0"/>
                  </a:moveTo>
                  <a:lnTo>
                    <a:pt x="0" y="34922"/>
                  </a:lnTo>
                  <a:lnTo>
                    <a:pt x="34922" y="34922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5"/>
            <p:cNvSpPr/>
            <p:nvPr/>
          </p:nvSpPr>
          <p:spPr>
            <a:xfrm>
              <a:off x="2500050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19" y="34922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5"/>
            <p:cNvSpPr/>
            <p:nvPr/>
          </p:nvSpPr>
          <p:spPr>
            <a:xfrm>
              <a:off x="4246075" y="238125"/>
              <a:ext cx="872975" cy="873075"/>
            </a:xfrm>
            <a:custGeom>
              <a:rect b="b" l="l" r="r" t="t"/>
              <a:pathLst>
                <a:path extrusionOk="0" h="34923" w="34919">
                  <a:moveTo>
                    <a:pt x="0" y="0"/>
                  </a:moveTo>
                  <a:lnTo>
                    <a:pt x="0" y="34922"/>
                  </a:lnTo>
                  <a:lnTo>
                    <a:pt x="34918" y="34922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5"/>
            <p:cNvSpPr/>
            <p:nvPr/>
          </p:nvSpPr>
          <p:spPr>
            <a:xfrm>
              <a:off x="5119025" y="238125"/>
              <a:ext cx="873000" cy="873075"/>
            </a:xfrm>
            <a:custGeom>
              <a:rect b="b" l="l" r="r" t="t"/>
              <a:pathLst>
                <a:path extrusionOk="0" h="34923" w="34920">
                  <a:moveTo>
                    <a:pt x="0" y="0"/>
                  </a:moveTo>
                  <a:lnTo>
                    <a:pt x="0" y="34922"/>
                  </a:lnTo>
                  <a:lnTo>
                    <a:pt x="34920" y="34922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5"/>
            <p:cNvSpPr/>
            <p:nvPr/>
          </p:nvSpPr>
          <p:spPr>
            <a:xfrm>
              <a:off x="75395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5"/>
            <p:cNvSpPr/>
            <p:nvPr/>
          </p:nvSpPr>
          <p:spPr>
            <a:xfrm>
              <a:off x="1627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FFF2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5"/>
            <p:cNvSpPr/>
            <p:nvPr/>
          </p:nvSpPr>
          <p:spPr>
            <a:xfrm>
              <a:off x="2500050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19" y="34917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5"/>
            <p:cNvSpPr/>
            <p:nvPr/>
          </p:nvSpPr>
          <p:spPr>
            <a:xfrm>
              <a:off x="3372944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0" y="0"/>
                  </a:moveTo>
                  <a:lnTo>
                    <a:pt x="0" y="34917"/>
                  </a:lnTo>
                  <a:lnTo>
                    <a:pt x="34922" y="34917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5"/>
            <p:cNvSpPr/>
            <p:nvPr/>
          </p:nvSpPr>
          <p:spPr>
            <a:xfrm>
              <a:off x="4245994" y="1111175"/>
              <a:ext cx="872975" cy="872925"/>
            </a:xfrm>
            <a:custGeom>
              <a:rect b="b" l="l" r="r" t="t"/>
              <a:pathLst>
                <a:path extrusionOk="0" h="34917" w="34919">
                  <a:moveTo>
                    <a:pt x="0" y="0"/>
                  </a:moveTo>
                  <a:lnTo>
                    <a:pt x="0" y="34917"/>
                  </a:lnTo>
                  <a:lnTo>
                    <a:pt x="34918" y="34917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5"/>
            <p:cNvSpPr/>
            <p:nvPr/>
          </p:nvSpPr>
          <p:spPr>
            <a:xfrm>
              <a:off x="5119025" y="1111175"/>
              <a:ext cx="873000" cy="872925"/>
            </a:xfrm>
            <a:custGeom>
              <a:rect b="b" l="l" r="r" t="t"/>
              <a:pathLst>
                <a:path extrusionOk="0" h="34917" w="34920">
                  <a:moveTo>
                    <a:pt x="0" y="0"/>
                  </a:moveTo>
                  <a:lnTo>
                    <a:pt x="0" y="34917"/>
                  </a:lnTo>
                  <a:lnTo>
                    <a:pt x="34920" y="34917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5992000" y="1111175"/>
              <a:ext cx="873075" cy="872925"/>
            </a:xfrm>
            <a:custGeom>
              <a:rect b="b" l="l" r="r" t="t"/>
              <a:pathLst>
                <a:path extrusionOk="0" h="34917" w="34923">
                  <a:moveTo>
                    <a:pt x="1" y="0"/>
                  </a:moveTo>
                  <a:lnTo>
                    <a:pt x="1" y="34917"/>
                  </a:lnTo>
                  <a:lnTo>
                    <a:pt x="34923" y="34917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75395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1627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5"/>
            <p:cNvSpPr/>
            <p:nvPr/>
          </p:nvSpPr>
          <p:spPr>
            <a:xfrm>
              <a:off x="2500050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19" y="34921"/>
                  </a:lnTo>
                  <a:lnTo>
                    <a:pt x="34919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5"/>
            <p:cNvSpPr/>
            <p:nvPr/>
          </p:nvSpPr>
          <p:spPr>
            <a:xfrm>
              <a:off x="3372944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0" y="0"/>
                  </a:moveTo>
                  <a:lnTo>
                    <a:pt x="0" y="34921"/>
                  </a:lnTo>
                  <a:lnTo>
                    <a:pt x="34922" y="34921"/>
                  </a:lnTo>
                  <a:lnTo>
                    <a:pt x="34922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5"/>
            <p:cNvSpPr/>
            <p:nvPr/>
          </p:nvSpPr>
          <p:spPr>
            <a:xfrm>
              <a:off x="4245994" y="1984125"/>
              <a:ext cx="872975" cy="873025"/>
            </a:xfrm>
            <a:custGeom>
              <a:rect b="b" l="l" r="r" t="t"/>
              <a:pathLst>
                <a:path extrusionOk="0" h="34921" w="34919">
                  <a:moveTo>
                    <a:pt x="0" y="0"/>
                  </a:moveTo>
                  <a:lnTo>
                    <a:pt x="0" y="34921"/>
                  </a:lnTo>
                  <a:lnTo>
                    <a:pt x="34918" y="34921"/>
                  </a:lnTo>
                  <a:lnTo>
                    <a:pt x="34918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5"/>
            <p:cNvSpPr/>
            <p:nvPr/>
          </p:nvSpPr>
          <p:spPr>
            <a:xfrm>
              <a:off x="5119025" y="1984125"/>
              <a:ext cx="873000" cy="873025"/>
            </a:xfrm>
            <a:custGeom>
              <a:rect b="b" l="l" r="r" t="t"/>
              <a:pathLst>
                <a:path extrusionOk="0" h="34921" w="34920">
                  <a:moveTo>
                    <a:pt x="0" y="0"/>
                  </a:moveTo>
                  <a:lnTo>
                    <a:pt x="0" y="34921"/>
                  </a:lnTo>
                  <a:lnTo>
                    <a:pt x="34920" y="34921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5"/>
            <p:cNvSpPr/>
            <p:nvPr/>
          </p:nvSpPr>
          <p:spPr>
            <a:xfrm>
              <a:off x="5992000" y="1984125"/>
              <a:ext cx="873075" cy="873025"/>
            </a:xfrm>
            <a:custGeom>
              <a:rect b="b" l="l" r="r" t="t"/>
              <a:pathLst>
                <a:path extrusionOk="0" h="34921" w="34923">
                  <a:moveTo>
                    <a:pt x="1" y="0"/>
                  </a:moveTo>
                  <a:lnTo>
                    <a:pt x="1" y="34921"/>
                  </a:lnTo>
                  <a:lnTo>
                    <a:pt x="34923" y="34921"/>
                  </a:lnTo>
                  <a:lnTo>
                    <a:pt x="34923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5"/>
            <p:cNvSpPr/>
            <p:nvPr/>
          </p:nvSpPr>
          <p:spPr>
            <a:xfrm>
              <a:off x="1627000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5"/>
            <p:cNvSpPr/>
            <p:nvPr/>
          </p:nvSpPr>
          <p:spPr>
            <a:xfrm>
              <a:off x="2499969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19" y="34924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5"/>
            <p:cNvSpPr/>
            <p:nvPr/>
          </p:nvSpPr>
          <p:spPr>
            <a:xfrm>
              <a:off x="3372944" y="2857125"/>
              <a:ext cx="873075" cy="873125"/>
            </a:xfrm>
            <a:custGeom>
              <a:rect b="b" l="l" r="r" t="t"/>
              <a:pathLst>
                <a:path extrusionOk="0" h="34925" w="34923">
                  <a:moveTo>
                    <a:pt x="0" y="1"/>
                  </a:moveTo>
                  <a:lnTo>
                    <a:pt x="0" y="34924"/>
                  </a:lnTo>
                  <a:lnTo>
                    <a:pt x="34922" y="34924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5"/>
            <p:cNvSpPr/>
            <p:nvPr/>
          </p:nvSpPr>
          <p:spPr>
            <a:xfrm>
              <a:off x="4246075" y="2857125"/>
              <a:ext cx="872975" cy="873125"/>
            </a:xfrm>
            <a:custGeom>
              <a:rect b="b" l="l" r="r" t="t"/>
              <a:pathLst>
                <a:path extrusionOk="0" h="34925" w="34919">
                  <a:moveTo>
                    <a:pt x="0" y="1"/>
                  </a:moveTo>
                  <a:lnTo>
                    <a:pt x="0" y="34924"/>
                  </a:lnTo>
                  <a:lnTo>
                    <a:pt x="34918" y="34924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5"/>
            <p:cNvSpPr/>
            <p:nvPr/>
          </p:nvSpPr>
          <p:spPr>
            <a:xfrm>
              <a:off x="5119025" y="2857125"/>
              <a:ext cx="873000" cy="873125"/>
            </a:xfrm>
            <a:custGeom>
              <a:rect b="b" l="l" r="r" t="t"/>
              <a:pathLst>
                <a:path extrusionOk="0" h="34925" w="34920">
                  <a:moveTo>
                    <a:pt x="0" y="1"/>
                  </a:moveTo>
                  <a:lnTo>
                    <a:pt x="0" y="34924"/>
                  </a:lnTo>
                  <a:lnTo>
                    <a:pt x="34920" y="34924"/>
                  </a:lnTo>
                  <a:lnTo>
                    <a:pt x="34920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5"/>
            <p:cNvSpPr/>
            <p:nvPr/>
          </p:nvSpPr>
          <p:spPr>
            <a:xfrm>
              <a:off x="2500050" y="3730175"/>
              <a:ext cx="873000" cy="872975"/>
            </a:xfrm>
            <a:custGeom>
              <a:rect b="b" l="l" r="r" t="t"/>
              <a:pathLst>
                <a:path extrusionOk="0" h="34919" w="34920">
                  <a:moveTo>
                    <a:pt x="0" y="1"/>
                  </a:moveTo>
                  <a:lnTo>
                    <a:pt x="0" y="34919"/>
                  </a:lnTo>
                  <a:lnTo>
                    <a:pt x="34919" y="34919"/>
                  </a:lnTo>
                  <a:lnTo>
                    <a:pt x="34919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3373025" y="3730175"/>
              <a:ext cx="873075" cy="872975"/>
            </a:xfrm>
            <a:custGeom>
              <a:rect b="b" l="l" r="r" t="t"/>
              <a:pathLst>
                <a:path extrusionOk="0" h="34919" w="34923">
                  <a:moveTo>
                    <a:pt x="0" y="1"/>
                  </a:moveTo>
                  <a:lnTo>
                    <a:pt x="0" y="34919"/>
                  </a:lnTo>
                  <a:lnTo>
                    <a:pt x="34922" y="34919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4246075" y="3730175"/>
              <a:ext cx="872975" cy="872975"/>
            </a:xfrm>
            <a:custGeom>
              <a:rect b="b" l="l" r="r" t="t"/>
              <a:pathLst>
                <a:path extrusionOk="0" h="34919" w="34919">
                  <a:moveTo>
                    <a:pt x="0" y="1"/>
                  </a:moveTo>
                  <a:lnTo>
                    <a:pt x="0" y="34919"/>
                  </a:lnTo>
                  <a:lnTo>
                    <a:pt x="34918" y="34919"/>
                  </a:lnTo>
                  <a:lnTo>
                    <a:pt x="34918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3373025" y="4603125"/>
              <a:ext cx="873075" cy="873075"/>
            </a:xfrm>
            <a:custGeom>
              <a:rect b="b" l="l" r="r" t="t"/>
              <a:pathLst>
                <a:path extrusionOk="0" h="34923" w="34923">
                  <a:moveTo>
                    <a:pt x="0" y="1"/>
                  </a:moveTo>
                  <a:lnTo>
                    <a:pt x="0" y="34923"/>
                  </a:lnTo>
                  <a:lnTo>
                    <a:pt x="34922" y="34923"/>
                  </a:lnTo>
                  <a:lnTo>
                    <a:pt x="34922" y="1"/>
                  </a:lnTo>
                  <a:close/>
                </a:path>
              </a:pathLst>
            </a:cu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SECTION_HEADER_2">
    <p:bg>
      <p:bgPr>
        <a:solidFill>
          <a:srgbClr val="1C4587"/>
        </a:solidFill>
      </p:bgPr>
    </p:bg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46"/>
          <p:cNvGrpSpPr/>
          <p:nvPr/>
        </p:nvGrpSpPr>
        <p:grpSpPr>
          <a:xfrm>
            <a:off x="232963" y="174778"/>
            <a:ext cx="1443946" cy="721968"/>
            <a:chOff x="311697" y="-12"/>
            <a:chExt cx="4437450" cy="2218709"/>
          </a:xfrm>
        </p:grpSpPr>
        <p:sp>
          <p:nvSpPr>
            <p:cNvPr id="1950" name="Google Shape;1950;p46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6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6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6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6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6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6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6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6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6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6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6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6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6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6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6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6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6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6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6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6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6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6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6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6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6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6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6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6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6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6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6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6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6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6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6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6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6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6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6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6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6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6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6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6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6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6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6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6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6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6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6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6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6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6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6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6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6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6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6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6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6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6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6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6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6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6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6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6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6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6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6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6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6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6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6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6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6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6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6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6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6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6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6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6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6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6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46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6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6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6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46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46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46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46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6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6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6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6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6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6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6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6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6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46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6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6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6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6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6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6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6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6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6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6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6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6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6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6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6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6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6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6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6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6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6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6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6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6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6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6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6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6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6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6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6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6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6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6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6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6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6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6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6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6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6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6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6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6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6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6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6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6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6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6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6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6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6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6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6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6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6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6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6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6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6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6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6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6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6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6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6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6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6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6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6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6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6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6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6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6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6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6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6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6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6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6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6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6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6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6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6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6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6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6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6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6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6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6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6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6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6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6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6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6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6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6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6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6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6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6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6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6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6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6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6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6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6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6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6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6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6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6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6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6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6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6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6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6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6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6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6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6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6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6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6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6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6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6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6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6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6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6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6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6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6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6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6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6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6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6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6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6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6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6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6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6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6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6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6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6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6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6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6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6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6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6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6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6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6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6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6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6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6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6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6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6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6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6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6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6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6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6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6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6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6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6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6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6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6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6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6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6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6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6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6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6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6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6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6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6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6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6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6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6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6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6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6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6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6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6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6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6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6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6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6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6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6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6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6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6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6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6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6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9" name="Google Shape;2279;p46"/>
          <p:cNvGrpSpPr/>
          <p:nvPr/>
        </p:nvGrpSpPr>
        <p:grpSpPr>
          <a:xfrm>
            <a:off x="7969738" y="1388253"/>
            <a:ext cx="1443946" cy="721968"/>
            <a:chOff x="311697" y="-12"/>
            <a:chExt cx="4437450" cy="2218709"/>
          </a:xfrm>
        </p:grpSpPr>
        <p:sp>
          <p:nvSpPr>
            <p:cNvPr id="2280" name="Google Shape;2280;p46"/>
            <p:cNvSpPr/>
            <p:nvPr/>
          </p:nvSpPr>
          <p:spPr>
            <a:xfrm>
              <a:off x="2400974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6"/>
            <p:cNvSpPr/>
            <p:nvPr/>
          </p:nvSpPr>
          <p:spPr>
            <a:xfrm>
              <a:off x="2253074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6"/>
            <p:cNvSpPr/>
            <p:nvPr/>
          </p:nvSpPr>
          <p:spPr>
            <a:xfrm>
              <a:off x="208667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6"/>
            <p:cNvSpPr/>
            <p:nvPr/>
          </p:nvSpPr>
          <p:spPr>
            <a:xfrm>
              <a:off x="195724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1" y="0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6"/>
            <p:cNvSpPr/>
            <p:nvPr/>
          </p:nvSpPr>
          <p:spPr>
            <a:xfrm>
              <a:off x="1790857" y="2070781"/>
              <a:ext cx="166400" cy="147916"/>
            </a:xfrm>
            <a:custGeom>
              <a:rect b="b" l="l" r="r" t="t"/>
              <a:pathLst>
                <a:path extrusionOk="0" h="9523" w="10713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6"/>
            <p:cNvSpPr/>
            <p:nvPr/>
          </p:nvSpPr>
          <p:spPr>
            <a:xfrm>
              <a:off x="164291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6"/>
            <p:cNvSpPr/>
            <p:nvPr/>
          </p:nvSpPr>
          <p:spPr>
            <a:xfrm>
              <a:off x="1513494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6"/>
            <p:cNvSpPr/>
            <p:nvPr/>
          </p:nvSpPr>
          <p:spPr>
            <a:xfrm>
              <a:off x="1347094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1" y="0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6"/>
            <p:cNvSpPr/>
            <p:nvPr/>
          </p:nvSpPr>
          <p:spPr>
            <a:xfrm>
              <a:off x="119917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6"/>
            <p:cNvSpPr/>
            <p:nvPr/>
          </p:nvSpPr>
          <p:spPr>
            <a:xfrm>
              <a:off x="1069761" y="2070781"/>
              <a:ext cx="129432" cy="147916"/>
            </a:xfrm>
            <a:custGeom>
              <a:rect b="b" l="l" r="r" t="t"/>
              <a:pathLst>
                <a:path extrusionOk="0" h="9523" w="8333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6"/>
            <p:cNvSpPr/>
            <p:nvPr/>
          </p:nvSpPr>
          <p:spPr>
            <a:xfrm>
              <a:off x="903361" y="2070781"/>
              <a:ext cx="166415" cy="147916"/>
            </a:xfrm>
            <a:custGeom>
              <a:rect b="b" l="l" r="r" t="t"/>
              <a:pathLst>
                <a:path extrusionOk="0" h="9523" w="10714">
                  <a:moveTo>
                    <a:pt x="0" y="0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6"/>
            <p:cNvSpPr/>
            <p:nvPr/>
          </p:nvSpPr>
          <p:spPr>
            <a:xfrm>
              <a:off x="755430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6"/>
            <p:cNvSpPr/>
            <p:nvPr/>
          </p:nvSpPr>
          <p:spPr>
            <a:xfrm>
              <a:off x="625998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6"/>
            <p:cNvSpPr/>
            <p:nvPr/>
          </p:nvSpPr>
          <p:spPr>
            <a:xfrm>
              <a:off x="2400974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6"/>
            <p:cNvSpPr/>
            <p:nvPr/>
          </p:nvSpPr>
          <p:spPr>
            <a:xfrm>
              <a:off x="225307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6"/>
            <p:cNvSpPr/>
            <p:nvPr/>
          </p:nvSpPr>
          <p:spPr>
            <a:xfrm>
              <a:off x="208667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6"/>
            <p:cNvSpPr/>
            <p:nvPr/>
          </p:nvSpPr>
          <p:spPr>
            <a:xfrm>
              <a:off x="195724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6"/>
            <p:cNvSpPr/>
            <p:nvPr/>
          </p:nvSpPr>
          <p:spPr>
            <a:xfrm>
              <a:off x="1790857" y="192286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6"/>
            <p:cNvSpPr/>
            <p:nvPr/>
          </p:nvSpPr>
          <p:spPr>
            <a:xfrm>
              <a:off x="164291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6"/>
            <p:cNvSpPr/>
            <p:nvPr/>
          </p:nvSpPr>
          <p:spPr>
            <a:xfrm>
              <a:off x="1513494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6"/>
            <p:cNvSpPr/>
            <p:nvPr/>
          </p:nvSpPr>
          <p:spPr>
            <a:xfrm>
              <a:off x="1347094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6"/>
            <p:cNvSpPr/>
            <p:nvPr/>
          </p:nvSpPr>
          <p:spPr>
            <a:xfrm>
              <a:off x="119917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6"/>
            <p:cNvSpPr/>
            <p:nvPr/>
          </p:nvSpPr>
          <p:spPr>
            <a:xfrm>
              <a:off x="1069761" y="192286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6"/>
            <p:cNvSpPr/>
            <p:nvPr/>
          </p:nvSpPr>
          <p:spPr>
            <a:xfrm>
              <a:off x="903361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6"/>
            <p:cNvSpPr/>
            <p:nvPr/>
          </p:nvSpPr>
          <p:spPr>
            <a:xfrm>
              <a:off x="755430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6"/>
            <p:cNvSpPr/>
            <p:nvPr/>
          </p:nvSpPr>
          <p:spPr>
            <a:xfrm>
              <a:off x="625998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6"/>
            <p:cNvSpPr/>
            <p:nvPr/>
          </p:nvSpPr>
          <p:spPr>
            <a:xfrm>
              <a:off x="459598" y="192286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6"/>
            <p:cNvSpPr/>
            <p:nvPr/>
          </p:nvSpPr>
          <p:spPr>
            <a:xfrm>
              <a:off x="311697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6"/>
            <p:cNvSpPr/>
            <p:nvPr/>
          </p:nvSpPr>
          <p:spPr>
            <a:xfrm>
              <a:off x="2400974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6"/>
            <p:cNvSpPr/>
            <p:nvPr/>
          </p:nvSpPr>
          <p:spPr>
            <a:xfrm>
              <a:off x="225307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6"/>
            <p:cNvSpPr/>
            <p:nvPr/>
          </p:nvSpPr>
          <p:spPr>
            <a:xfrm>
              <a:off x="208667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6"/>
            <p:cNvSpPr/>
            <p:nvPr/>
          </p:nvSpPr>
          <p:spPr>
            <a:xfrm>
              <a:off x="195724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6"/>
            <p:cNvSpPr/>
            <p:nvPr/>
          </p:nvSpPr>
          <p:spPr>
            <a:xfrm>
              <a:off x="1790857" y="175648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6"/>
            <p:cNvSpPr/>
            <p:nvPr/>
          </p:nvSpPr>
          <p:spPr>
            <a:xfrm>
              <a:off x="164291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6"/>
            <p:cNvSpPr/>
            <p:nvPr/>
          </p:nvSpPr>
          <p:spPr>
            <a:xfrm>
              <a:off x="1513494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6"/>
            <p:cNvSpPr/>
            <p:nvPr/>
          </p:nvSpPr>
          <p:spPr>
            <a:xfrm>
              <a:off x="1347094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6"/>
            <p:cNvSpPr/>
            <p:nvPr/>
          </p:nvSpPr>
          <p:spPr>
            <a:xfrm>
              <a:off x="119917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6"/>
            <p:cNvSpPr/>
            <p:nvPr/>
          </p:nvSpPr>
          <p:spPr>
            <a:xfrm>
              <a:off x="1069761" y="175648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6"/>
            <p:cNvSpPr/>
            <p:nvPr/>
          </p:nvSpPr>
          <p:spPr>
            <a:xfrm>
              <a:off x="903361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6"/>
            <p:cNvSpPr/>
            <p:nvPr/>
          </p:nvSpPr>
          <p:spPr>
            <a:xfrm>
              <a:off x="755430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6"/>
            <p:cNvSpPr/>
            <p:nvPr/>
          </p:nvSpPr>
          <p:spPr>
            <a:xfrm>
              <a:off x="625998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6"/>
            <p:cNvSpPr/>
            <p:nvPr/>
          </p:nvSpPr>
          <p:spPr>
            <a:xfrm>
              <a:off x="459598" y="175648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6"/>
            <p:cNvSpPr/>
            <p:nvPr/>
          </p:nvSpPr>
          <p:spPr>
            <a:xfrm>
              <a:off x="311697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6"/>
            <p:cNvSpPr/>
            <p:nvPr/>
          </p:nvSpPr>
          <p:spPr>
            <a:xfrm>
              <a:off x="2400974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6"/>
            <p:cNvSpPr/>
            <p:nvPr/>
          </p:nvSpPr>
          <p:spPr>
            <a:xfrm>
              <a:off x="225307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6"/>
            <p:cNvSpPr/>
            <p:nvPr/>
          </p:nvSpPr>
          <p:spPr>
            <a:xfrm>
              <a:off x="208667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6"/>
            <p:cNvSpPr/>
            <p:nvPr/>
          </p:nvSpPr>
          <p:spPr>
            <a:xfrm>
              <a:off x="195724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6"/>
            <p:cNvSpPr/>
            <p:nvPr/>
          </p:nvSpPr>
          <p:spPr>
            <a:xfrm>
              <a:off x="1790857" y="162704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6"/>
            <p:cNvSpPr/>
            <p:nvPr/>
          </p:nvSpPr>
          <p:spPr>
            <a:xfrm>
              <a:off x="164291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6"/>
            <p:cNvSpPr/>
            <p:nvPr/>
          </p:nvSpPr>
          <p:spPr>
            <a:xfrm>
              <a:off x="1513494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6"/>
            <p:cNvSpPr/>
            <p:nvPr/>
          </p:nvSpPr>
          <p:spPr>
            <a:xfrm>
              <a:off x="1347094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6"/>
            <p:cNvSpPr/>
            <p:nvPr/>
          </p:nvSpPr>
          <p:spPr>
            <a:xfrm>
              <a:off x="119917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6"/>
            <p:cNvSpPr/>
            <p:nvPr/>
          </p:nvSpPr>
          <p:spPr>
            <a:xfrm>
              <a:off x="1069761" y="162704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6"/>
            <p:cNvSpPr/>
            <p:nvPr/>
          </p:nvSpPr>
          <p:spPr>
            <a:xfrm>
              <a:off x="903361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6"/>
            <p:cNvSpPr/>
            <p:nvPr/>
          </p:nvSpPr>
          <p:spPr>
            <a:xfrm>
              <a:off x="755430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6"/>
            <p:cNvSpPr/>
            <p:nvPr/>
          </p:nvSpPr>
          <p:spPr>
            <a:xfrm>
              <a:off x="625998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6"/>
            <p:cNvSpPr/>
            <p:nvPr/>
          </p:nvSpPr>
          <p:spPr>
            <a:xfrm>
              <a:off x="459598" y="162704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6"/>
            <p:cNvSpPr/>
            <p:nvPr/>
          </p:nvSpPr>
          <p:spPr>
            <a:xfrm>
              <a:off x="311697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6"/>
            <p:cNvSpPr/>
            <p:nvPr/>
          </p:nvSpPr>
          <p:spPr>
            <a:xfrm>
              <a:off x="2400974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6"/>
            <p:cNvSpPr/>
            <p:nvPr/>
          </p:nvSpPr>
          <p:spPr>
            <a:xfrm>
              <a:off x="225307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6"/>
            <p:cNvSpPr/>
            <p:nvPr/>
          </p:nvSpPr>
          <p:spPr>
            <a:xfrm>
              <a:off x="208667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195724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6"/>
            <p:cNvSpPr/>
            <p:nvPr/>
          </p:nvSpPr>
          <p:spPr>
            <a:xfrm>
              <a:off x="1790857" y="1460633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164291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1513494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6"/>
            <p:cNvSpPr/>
            <p:nvPr/>
          </p:nvSpPr>
          <p:spPr>
            <a:xfrm>
              <a:off x="1347094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6"/>
            <p:cNvSpPr/>
            <p:nvPr/>
          </p:nvSpPr>
          <p:spPr>
            <a:xfrm>
              <a:off x="119917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6"/>
            <p:cNvSpPr/>
            <p:nvPr/>
          </p:nvSpPr>
          <p:spPr>
            <a:xfrm>
              <a:off x="1069761" y="1460633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6"/>
            <p:cNvSpPr/>
            <p:nvPr/>
          </p:nvSpPr>
          <p:spPr>
            <a:xfrm>
              <a:off x="903361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6"/>
            <p:cNvSpPr/>
            <p:nvPr/>
          </p:nvSpPr>
          <p:spPr>
            <a:xfrm>
              <a:off x="755430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6"/>
            <p:cNvSpPr/>
            <p:nvPr/>
          </p:nvSpPr>
          <p:spPr>
            <a:xfrm>
              <a:off x="625998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6"/>
            <p:cNvSpPr/>
            <p:nvPr/>
          </p:nvSpPr>
          <p:spPr>
            <a:xfrm>
              <a:off x="459598" y="1460633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6"/>
            <p:cNvSpPr/>
            <p:nvPr/>
          </p:nvSpPr>
          <p:spPr>
            <a:xfrm>
              <a:off x="311697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6"/>
            <p:cNvSpPr/>
            <p:nvPr/>
          </p:nvSpPr>
          <p:spPr>
            <a:xfrm>
              <a:off x="2400974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6"/>
            <p:cNvSpPr/>
            <p:nvPr/>
          </p:nvSpPr>
          <p:spPr>
            <a:xfrm>
              <a:off x="225307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6"/>
            <p:cNvSpPr/>
            <p:nvPr/>
          </p:nvSpPr>
          <p:spPr>
            <a:xfrm>
              <a:off x="208667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6"/>
            <p:cNvSpPr/>
            <p:nvPr/>
          </p:nvSpPr>
          <p:spPr>
            <a:xfrm>
              <a:off x="195724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46"/>
            <p:cNvSpPr/>
            <p:nvPr/>
          </p:nvSpPr>
          <p:spPr>
            <a:xfrm>
              <a:off x="1790857" y="1331201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46"/>
            <p:cNvSpPr/>
            <p:nvPr/>
          </p:nvSpPr>
          <p:spPr>
            <a:xfrm>
              <a:off x="164291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6"/>
            <p:cNvSpPr/>
            <p:nvPr/>
          </p:nvSpPr>
          <p:spPr>
            <a:xfrm>
              <a:off x="1513494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6"/>
            <p:cNvSpPr/>
            <p:nvPr/>
          </p:nvSpPr>
          <p:spPr>
            <a:xfrm>
              <a:off x="1347094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6"/>
            <p:cNvSpPr/>
            <p:nvPr/>
          </p:nvSpPr>
          <p:spPr>
            <a:xfrm>
              <a:off x="119917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6"/>
            <p:cNvSpPr/>
            <p:nvPr/>
          </p:nvSpPr>
          <p:spPr>
            <a:xfrm>
              <a:off x="1069761" y="1331201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6"/>
            <p:cNvSpPr/>
            <p:nvPr/>
          </p:nvSpPr>
          <p:spPr>
            <a:xfrm>
              <a:off x="903361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0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6"/>
            <p:cNvSpPr/>
            <p:nvPr/>
          </p:nvSpPr>
          <p:spPr>
            <a:xfrm>
              <a:off x="755430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6"/>
            <p:cNvSpPr/>
            <p:nvPr/>
          </p:nvSpPr>
          <p:spPr>
            <a:xfrm>
              <a:off x="625998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6"/>
            <p:cNvSpPr/>
            <p:nvPr/>
          </p:nvSpPr>
          <p:spPr>
            <a:xfrm>
              <a:off x="459598" y="1331201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6"/>
            <p:cNvSpPr/>
            <p:nvPr/>
          </p:nvSpPr>
          <p:spPr>
            <a:xfrm>
              <a:off x="2400974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6"/>
            <p:cNvSpPr/>
            <p:nvPr/>
          </p:nvSpPr>
          <p:spPr>
            <a:xfrm>
              <a:off x="2253074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6"/>
            <p:cNvSpPr/>
            <p:nvPr/>
          </p:nvSpPr>
          <p:spPr>
            <a:xfrm>
              <a:off x="208667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6"/>
            <p:cNvSpPr/>
            <p:nvPr/>
          </p:nvSpPr>
          <p:spPr>
            <a:xfrm>
              <a:off x="195724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6"/>
            <p:cNvSpPr/>
            <p:nvPr/>
          </p:nvSpPr>
          <p:spPr>
            <a:xfrm>
              <a:off x="1790857" y="1183285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6"/>
            <p:cNvSpPr/>
            <p:nvPr/>
          </p:nvSpPr>
          <p:spPr>
            <a:xfrm>
              <a:off x="164291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6"/>
            <p:cNvSpPr/>
            <p:nvPr/>
          </p:nvSpPr>
          <p:spPr>
            <a:xfrm>
              <a:off x="1513494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6"/>
            <p:cNvSpPr/>
            <p:nvPr/>
          </p:nvSpPr>
          <p:spPr>
            <a:xfrm>
              <a:off x="1347094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6"/>
            <p:cNvSpPr/>
            <p:nvPr/>
          </p:nvSpPr>
          <p:spPr>
            <a:xfrm>
              <a:off x="119917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6"/>
            <p:cNvSpPr/>
            <p:nvPr/>
          </p:nvSpPr>
          <p:spPr>
            <a:xfrm>
              <a:off x="1069761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6"/>
            <p:cNvSpPr/>
            <p:nvPr/>
          </p:nvSpPr>
          <p:spPr>
            <a:xfrm>
              <a:off x="903361" y="1183285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6"/>
            <p:cNvSpPr/>
            <p:nvPr/>
          </p:nvSpPr>
          <p:spPr>
            <a:xfrm>
              <a:off x="755430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6"/>
            <p:cNvSpPr/>
            <p:nvPr/>
          </p:nvSpPr>
          <p:spPr>
            <a:xfrm>
              <a:off x="626013" y="1183285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1" y="1"/>
                  </a:moveTo>
                  <a:lnTo>
                    <a:pt x="1" y="9523"/>
                  </a:lnTo>
                  <a:lnTo>
                    <a:pt x="8332" y="9523"/>
                  </a:lnTo>
                  <a:lnTo>
                    <a:pt x="8332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6"/>
            <p:cNvSpPr/>
            <p:nvPr/>
          </p:nvSpPr>
          <p:spPr>
            <a:xfrm>
              <a:off x="2400974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6"/>
            <p:cNvSpPr/>
            <p:nvPr/>
          </p:nvSpPr>
          <p:spPr>
            <a:xfrm>
              <a:off x="2253074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6"/>
            <p:cNvSpPr/>
            <p:nvPr/>
          </p:nvSpPr>
          <p:spPr>
            <a:xfrm>
              <a:off x="208667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6"/>
            <p:cNvSpPr/>
            <p:nvPr/>
          </p:nvSpPr>
          <p:spPr>
            <a:xfrm>
              <a:off x="195724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6"/>
            <p:cNvSpPr/>
            <p:nvPr/>
          </p:nvSpPr>
          <p:spPr>
            <a:xfrm>
              <a:off x="1790857" y="101690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6"/>
            <p:cNvSpPr/>
            <p:nvPr/>
          </p:nvSpPr>
          <p:spPr>
            <a:xfrm>
              <a:off x="164291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6"/>
            <p:cNvSpPr/>
            <p:nvPr/>
          </p:nvSpPr>
          <p:spPr>
            <a:xfrm>
              <a:off x="1513494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6"/>
            <p:cNvSpPr/>
            <p:nvPr/>
          </p:nvSpPr>
          <p:spPr>
            <a:xfrm>
              <a:off x="1347094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6"/>
            <p:cNvSpPr/>
            <p:nvPr/>
          </p:nvSpPr>
          <p:spPr>
            <a:xfrm>
              <a:off x="1199178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6"/>
            <p:cNvSpPr/>
            <p:nvPr/>
          </p:nvSpPr>
          <p:spPr>
            <a:xfrm>
              <a:off x="1069761" y="1016900"/>
              <a:ext cx="129432" cy="166400"/>
            </a:xfrm>
            <a:custGeom>
              <a:rect b="b" l="l" r="r" t="t"/>
              <a:pathLst>
                <a:path extrusionOk="0" h="10713" w="8333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6"/>
            <p:cNvSpPr/>
            <p:nvPr/>
          </p:nvSpPr>
          <p:spPr>
            <a:xfrm>
              <a:off x="903361" y="101690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755430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6"/>
            <p:cNvSpPr/>
            <p:nvPr/>
          </p:nvSpPr>
          <p:spPr>
            <a:xfrm>
              <a:off x="2400974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6"/>
            <p:cNvSpPr/>
            <p:nvPr/>
          </p:nvSpPr>
          <p:spPr>
            <a:xfrm>
              <a:off x="2253074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208667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195724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1790857" y="887468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164291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1513494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1347094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1199178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1069761" y="887468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903361" y="887468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0" y="1"/>
                  </a:moveTo>
                  <a:lnTo>
                    <a:pt x="0" y="8333"/>
                  </a:lnTo>
                  <a:lnTo>
                    <a:pt x="10713" y="833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6"/>
            <p:cNvSpPr/>
            <p:nvPr/>
          </p:nvSpPr>
          <p:spPr>
            <a:xfrm>
              <a:off x="755430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6"/>
            <p:cNvSpPr/>
            <p:nvPr/>
          </p:nvSpPr>
          <p:spPr>
            <a:xfrm>
              <a:off x="2400974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2253074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6"/>
            <p:cNvSpPr/>
            <p:nvPr/>
          </p:nvSpPr>
          <p:spPr>
            <a:xfrm>
              <a:off x="208667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6"/>
            <p:cNvSpPr/>
            <p:nvPr/>
          </p:nvSpPr>
          <p:spPr>
            <a:xfrm>
              <a:off x="195724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4"/>
                  </a:lnTo>
                  <a:lnTo>
                    <a:pt x="8334" y="952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6"/>
            <p:cNvSpPr/>
            <p:nvPr/>
          </p:nvSpPr>
          <p:spPr>
            <a:xfrm>
              <a:off x="1790857" y="739552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6"/>
            <p:cNvSpPr/>
            <p:nvPr/>
          </p:nvSpPr>
          <p:spPr>
            <a:xfrm>
              <a:off x="164291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1513494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6"/>
            <p:cNvSpPr/>
            <p:nvPr/>
          </p:nvSpPr>
          <p:spPr>
            <a:xfrm>
              <a:off x="1347094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6"/>
            <p:cNvSpPr/>
            <p:nvPr/>
          </p:nvSpPr>
          <p:spPr>
            <a:xfrm>
              <a:off x="1199178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6"/>
            <p:cNvSpPr/>
            <p:nvPr/>
          </p:nvSpPr>
          <p:spPr>
            <a:xfrm>
              <a:off x="1069761" y="739552"/>
              <a:ext cx="129432" cy="147932"/>
            </a:xfrm>
            <a:custGeom>
              <a:rect b="b" l="l" r="r" t="t"/>
              <a:pathLst>
                <a:path extrusionOk="0" h="9524" w="8333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6"/>
            <p:cNvSpPr/>
            <p:nvPr/>
          </p:nvSpPr>
          <p:spPr>
            <a:xfrm>
              <a:off x="903361" y="739552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0" y="1"/>
                  </a:moveTo>
                  <a:lnTo>
                    <a:pt x="0" y="9524"/>
                  </a:lnTo>
                  <a:lnTo>
                    <a:pt x="10713" y="952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6"/>
            <p:cNvSpPr/>
            <p:nvPr/>
          </p:nvSpPr>
          <p:spPr>
            <a:xfrm>
              <a:off x="2400974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2253074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2086674" y="573137"/>
              <a:ext cx="166415" cy="166431"/>
            </a:xfrm>
            <a:custGeom>
              <a:rect b="b" l="l" r="r" t="t"/>
              <a:pathLst>
                <a:path extrusionOk="0" h="10715" w="10714">
                  <a:moveTo>
                    <a:pt x="1" y="1"/>
                  </a:moveTo>
                  <a:lnTo>
                    <a:pt x="1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195724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1" y="1"/>
                  </a:moveTo>
                  <a:lnTo>
                    <a:pt x="1" y="10715"/>
                  </a:lnTo>
                  <a:lnTo>
                    <a:pt x="8334" y="10715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1790857" y="573137"/>
              <a:ext cx="166400" cy="166431"/>
            </a:xfrm>
            <a:custGeom>
              <a:rect b="b" l="l" r="r" t="t"/>
              <a:pathLst>
                <a:path extrusionOk="0" h="10715" w="10713">
                  <a:moveTo>
                    <a:pt x="0" y="1"/>
                  </a:moveTo>
                  <a:lnTo>
                    <a:pt x="0" y="10715"/>
                  </a:lnTo>
                  <a:lnTo>
                    <a:pt x="10713" y="10715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164291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1513494" y="573137"/>
              <a:ext cx="129432" cy="166431"/>
            </a:xfrm>
            <a:custGeom>
              <a:rect b="b" l="l" r="r" t="t"/>
              <a:pathLst>
                <a:path extrusionOk="0" h="10715" w="8333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2400974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2253074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2086674" y="443705"/>
              <a:ext cx="166415" cy="129448"/>
            </a:xfrm>
            <a:custGeom>
              <a:rect b="b" l="l" r="r" t="t"/>
              <a:pathLst>
                <a:path extrusionOk="0" h="8334" w="10714">
                  <a:moveTo>
                    <a:pt x="1" y="1"/>
                  </a:moveTo>
                  <a:lnTo>
                    <a:pt x="1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195724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1" y="1"/>
                  </a:moveTo>
                  <a:lnTo>
                    <a:pt x="1" y="8334"/>
                  </a:lnTo>
                  <a:lnTo>
                    <a:pt x="8334" y="8334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1790857" y="443705"/>
              <a:ext cx="166400" cy="129448"/>
            </a:xfrm>
            <a:custGeom>
              <a:rect b="b" l="l" r="r" t="t"/>
              <a:pathLst>
                <a:path extrusionOk="0" h="8334" w="10713">
                  <a:moveTo>
                    <a:pt x="0" y="1"/>
                  </a:moveTo>
                  <a:lnTo>
                    <a:pt x="0" y="8334"/>
                  </a:lnTo>
                  <a:lnTo>
                    <a:pt x="10713" y="8334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164291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1513494" y="443705"/>
              <a:ext cx="129432" cy="129448"/>
            </a:xfrm>
            <a:custGeom>
              <a:rect b="b" l="l" r="r" t="t"/>
              <a:pathLst>
                <a:path extrusionOk="0" h="8334" w="8333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2400974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2253074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2086674" y="277320"/>
              <a:ext cx="166415" cy="166400"/>
            </a:xfrm>
            <a:custGeom>
              <a:rect b="b" l="l" r="r" t="t"/>
              <a:pathLst>
                <a:path extrusionOk="0" h="10713" w="10714">
                  <a:moveTo>
                    <a:pt x="1" y="0"/>
                  </a:moveTo>
                  <a:lnTo>
                    <a:pt x="1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195724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1" y="0"/>
                  </a:moveTo>
                  <a:lnTo>
                    <a:pt x="1" y="10713"/>
                  </a:lnTo>
                  <a:lnTo>
                    <a:pt x="8334" y="1071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1790857" y="277320"/>
              <a:ext cx="166400" cy="166400"/>
            </a:xfrm>
            <a:custGeom>
              <a:rect b="b" l="l" r="r" t="t"/>
              <a:pathLst>
                <a:path extrusionOk="0" h="10713" w="10713">
                  <a:moveTo>
                    <a:pt x="0" y="0"/>
                  </a:moveTo>
                  <a:lnTo>
                    <a:pt x="0" y="10713"/>
                  </a:lnTo>
                  <a:lnTo>
                    <a:pt x="10713" y="1071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164291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2400974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2253074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2086674" y="129404"/>
              <a:ext cx="166415" cy="147932"/>
            </a:xfrm>
            <a:custGeom>
              <a:rect b="b" l="l" r="r" t="t"/>
              <a:pathLst>
                <a:path extrusionOk="0" h="9524" w="10714">
                  <a:moveTo>
                    <a:pt x="1" y="1"/>
                  </a:moveTo>
                  <a:lnTo>
                    <a:pt x="1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195724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1" y="1"/>
                  </a:moveTo>
                  <a:lnTo>
                    <a:pt x="1" y="9523"/>
                  </a:lnTo>
                  <a:lnTo>
                    <a:pt x="8334" y="9523"/>
                  </a:lnTo>
                  <a:lnTo>
                    <a:pt x="833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1790857" y="129404"/>
              <a:ext cx="166400" cy="147932"/>
            </a:xfrm>
            <a:custGeom>
              <a:rect b="b" l="l" r="r" t="t"/>
              <a:pathLst>
                <a:path extrusionOk="0" h="9524" w="10713">
                  <a:moveTo>
                    <a:pt x="0" y="1"/>
                  </a:moveTo>
                  <a:lnTo>
                    <a:pt x="0" y="9523"/>
                  </a:lnTo>
                  <a:lnTo>
                    <a:pt x="10713" y="9523"/>
                  </a:lnTo>
                  <a:lnTo>
                    <a:pt x="1071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2400974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2253074" y="-12"/>
              <a:ext cx="147916" cy="129432"/>
            </a:xfrm>
            <a:custGeom>
              <a:rect b="b" l="l" r="r" t="t"/>
              <a:pathLst>
                <a:path extrusionOk="0" h="8333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2086674" y="-12"/>
              <a:ext cx="166415" cy="129432"/>
            </a:xfrm>
            <a:custGeom>
              <a:rect b="b" l="l" r="r" t="t"/>
              <a:pathLst>
                <a:path extrusionOk="0" h="8333" w="10714">
                  <a:moveTo>
                    <a:pt x="1" y="0"/>
                  </a:moveTo>
                  <a:lnTo>
                    <a:pt x="1" y="8333"/>
                  </a:lnTo>
                  <a:lnTo>
                    <a:pt x="10713" y="8333"/>
                  </a:lnTo>
                  <a:lnTo>
                    <a:pt x="1071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195724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1" y="0"/>
                  </a:moveTo>
                  <a:lnTo>
                    <a:pt x="1" y="8333"/>
                  </a:lnTo>
                  <a:lnTo>
                    <a:pt x="8334" y="8333"/>
                  </a:lnTo>
                  <a:lnTo>
                    <a:pt x="833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253040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678322" y="2070781"/>
              <a:ext cx="129448" cy="147916"/>
            </a:xfrm>
            <a:custGeom>
              <a:rect b="b" l="l" r="r" t="t"/>
              <a:pathLst>
                <a:path extrusionOk="0" h="9523" w="8334">
                  <a:moveTo>
                    <a:pt x="0" y="0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2807755" y="2070781"/>
              <a:ext cx="166431" cy="147916"/>
            </a:xfrm>
            <a:custGeom>
              <a:rect b="b" l="l" r="r" t="t"/>
              <a:pathLst>
                <a:path extrusionOk="0" h="9523" w="10715">
                  <a:moveTo>
                    <a:pt x="0" y="0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2974170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12208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326998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341790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3565818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713719" y="2070781"/>
              <a:ext cx="147963" cy="147916"/>
            </a:xfrm>
            <a:custGeom>
              <a:rect b="b" l="l" r="r" t="t"/>
              <a:pathLst>
                <a:path extrusionOk="0" h="9523" w="9526">
                  <a:moveTo>
                    <a:pt x="1" y="0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861666" y="2070781"/>
              <a:ext cx="147916" cy="147916"/>
            </a:xfrm>
            <a:custGeom>
              <a:rect b="b" l="l" r="r" t="t"/>
              <a:pathLst>
                <a:path extrusionOk="0" h="9523" w="9523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4009566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4157482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1" y="0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305398" y="2070781"/>
              <a:ext cx="147932" cy="147916"/>
            </a:xfrm>
            <a:custGeom>
              <a:rect b="b" l="l" r="r" t="t"/>
              <a:pathLst>
                <a:path extrusionOk="0" h="9523" w="9524">
                  <a:moveTo>
                    <a:pt x="0" y="0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253040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2678322" y="192286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2807755" y="192286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2974170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12208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6998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341790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3565818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3713719" y="192286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861666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4009566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4157482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4305398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4453314" y="192286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4601215" y="192286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253040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2678322" y="175648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2807755" y="175648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2974170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12208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26998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6"/>
            <p:cNvSpPr/>
            <p:nvPr/>
          </p:nvSpPr>
          <p:spPr>
            <a:xfrm>
              <a:off x="341790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6"/>
            <p:cNvSpPr/>
            <p:nvPr/>
          </p:nvSpPr>
          <p:spPr>
            <a:xfrm>
              <a:off x="3565818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6"/>
            <p:cNvSpPr/>
            <p:nvPr/>
          </p:nvSpPr>
          <p:spPr>
            <a:xfrm>
              <a:off x="3713719" y="175648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3861666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4009566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4157482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4305398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4453314" y="175648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4601215" y="175648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253040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2678322" y="162704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2807755" y="162704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2974170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312208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326998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341790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3565818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3713719" y="162704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3861666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4009566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4157482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4305398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4453314" y="162704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4601215" y="162704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253040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2678322" y="1460633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2807755" y="1460633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2974170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312208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326998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341790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3565818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3713719" y="1460633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3861666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4009566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4157482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4305398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4453314" y="1460633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4601215" y="1460633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53040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678322" y="1331201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2807755" y="1331201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2974170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312208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326998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341790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3565818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713719" y="1331201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0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46"/>
            <p:cNvSpPr/>
            <p:nvPr/>
          </p:nvSpPr>
          <p:spPr>
            <a:xfrm>
              <a:off x="3861666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46"/>
            <p:cNvSpPr/>
            <p:nvPr/>
          </p:nvSpPr>
          <p:spPr>
            <a:xfrm>
              <a:off x="4009566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4157482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4305398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4453314" y="1331201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4601215" y="1331201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253040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2678322" y="1183285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2807755" y="1183285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2974170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312208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326998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341790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3565818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3713719" y="1183285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3"/>
                  </a:lnTo>
                  <a:lnTo>
                    <a:pt x="9525" y="952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3861666" y="1183285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4009566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4" y="952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4157482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4305398" y="1183285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253040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2678322" y="101690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2807755" y="101690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2974170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312208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326998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341790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3565818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3713719" y="1016900"/>
              <a:ext cx="147963" cy="166400"/>
            </a:xfrm>
            <a:custGeom>
              <a:rect b="b" l="l" r="r" t="t"/>
              <a:pathLst>
                <a:path extrusionOk="0" h="10713" w="9526">
                  <a:moveTo>
                    <a:pt x="1" y="0"/>
                  </a:moveTo>
                  <a:lnTo>
                    <a:pt x="1" y="10713"/>
                  </a:lnTo>
                  <a:lnTo>
                    <a:pt x="9525" y="10713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3861666" y="101690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4009566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4157482" y="101690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253040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46"/>
            <p:cNvSpPr/>
            <p:nvPr/>
          </p:nvSpPr>
          <p:spPr>
            <a:xfrm>
              <a:off x="2678322" y="887468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46"/>
            <p:cNvSpPr/>
            <p:nvPr/>
          </p:nvSpPr>
          <p:spPr>
            <a:xfrm>
              <a:off x="2807755" y="887468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2974170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312208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326998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341790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3565818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3713719" y="887468"/>
              <a:ext cx="147963" cy="129448"/>
            </a:xfrm>
            <a:custGeom>
              <a:rect b="b" l="l" r="r" t="t"/>
              <a:pathLst>
                <a:path extrusionOk="0" h="8334" w="9526">
                  <a:moveTo>
                    <a:pt x="1" y="1"/>
                  </a:moveTo>
                  <a:lnTo>
                    <a:pt x="1" y="8333"/>
                  </a:lnTo>
                  <a:lnTo>
                    <a:pt x="9525" y="8333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861666" y="887468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4009566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4" y="8333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4157482" y="887468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253040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46"/>
            <p:cNvSpPr/>
            <p:nvPr/>
          </p:nvSpPr>
          <p:spPr>
            <a:xfrm>
              <a:off x="2678322" y="739552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4"/>
                  </a:lnTo>
                  <a:lnTo>
                    <a:pt x="8333" y="952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46"/>
            <p:cNvSpPr/>
            <p:nvPr/>
          </p:nvSpPr>
          <p:spPr>
            <a:xfrm>
              <a:off x="2807755" y="739552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4"/>
                  </a:lnTo>
                  <a:lnTo>
                    <a:pt x="10714" y="952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2974170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312208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326998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3417902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3565818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3713719" y="739552"/>
              <a:ext cx="147963" cy="147932"/>
            </a:xfrm>
            <a:custGeom>
              <a:rect b="b" l="l" r="r" t="t"/>
              <a:pathLst>
                <a:path extrusionOk="0" h="9524" w="9526">
                  <a:moveTo>
                    <a:pt x="1" y="1"/>
                  </a:moveTo>
                  <a:lnTo>
                    <a:pt x="1" y="9524"/>
                  </a:lnTo>
                  <a:lnTo>
                    <a:pt x="9525" y="9524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3861666" y="739552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4"/>
                  </a:lnTo>
                  <a:lnTo>
                    <a:pt x="9523" y="952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4009566" y="739552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4"/>
                  </a:lnTo>
                  <a:lnTo>
                    <a:pt x="9524" y="952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253040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2678322" y="573137"/>
              <a:ext cx="129448" cy="166431"/>
            </a:xfrm>
            <a:custGeom>
              <a:rect b="b" l="l" r="r" t="t"/>
              <a:pathLst>
                <a:path extrusionOk="0" h="10715" w="8334">
                  <a:moveTo>
                    <a:pt x="0" y="1"/>
                  </a:moveTo>
                  <a:lnTo>
                    <a:pt x="0" y="10715"/>
                  </a:lnTo>
                  <a:lnTo>
                    <a:pt x="8333" y="10715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2807755" y="573137"/>
              <a:ext cx="166431" cy="166431"/>
            </a:xfrm>
            <a:custGeom>
              <a:rect b="b" l="l" r="r" t="t"/>
              <a:pathLst>
                <a:path extrusionOk="0" h="10715" w="10715">
                  <a:moveTo>
                    <a:pt x="0" y="1"/>
                  </a:moveTo>
                  <a:lnTo>
                    <a:pt x="0" y="10715"/>
                  </a:lnTo>
                  <a:lnTo>
                    <a:pt x="10714" y="10715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2974170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3122086" y="573137"/>
              <a:ext cx="147916" cy="166431"/>
            </a:xfrm>
            <a:custGeom>
              <a:rect b="b" l="l" r="r" t="t"/>
              <a:pathLst>
                <a:path extrusionOk="0" h="10715" w="9523">
                  <a:moveTo>
                    <a:pt x="0" y="1"/>
                  </a:moveTo>
                  <a:lnTo>
                    <a:pt x="0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3269986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4" y="10715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3417902" y="573137"/>
              <a:ext cx="147932" cy="166431"/>
            </a:xfrm>
            <a:custGeom>
              <a:rect b="b" l="l" r="r" t="t"/>
              <a:pathLst>
                <a:path extrusionOk="0" h="10715" w="9524">
                  <a:moveTo>
                    <a:pt x="1" y="1"/>
                  </a:moveTo>
                  <a:lnTo>
                    <a:pt x="1" y="10715"/>
                  </a:lnTo>
                  <a:lnTo>
                    <a:pt x="9523" y="10715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253040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2678322" y="443705"/>
              <a:ext cx="129448" cy="129448"/>
            </a:xfrm>
            <a:custGeom>
              <a:rect b="b" l="l" r="r" t="t"/>
              <a:pathLst>
                <a:path extrusionOk="0" h="8334" w="8334">
                  <a:moveTo>
                    <a:pt x="0" y="1"/>
                  </a:moveTo>
                  <a:lnTo>
                    <a:pt x="0" y="8334"/>
                  </a:lnTo>
                  <a:lnTo>
                    <a:pt x="8333" y="8334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2807755" y="443705"/>
              <a:ext cx="166431" cy="129448"/>
            </a:xfrm>
            <a:custGeom>
              <a:rect b="b" l="l" r="r" t="t"/>
              <a:pathLst>
                <a:path extrusionOk="0" h="8334" w="10715">
                  <a:moveTo>
                    <a:pt x="0" y="1"/>
                  </a:moveTo>
                  <a:lnTo>
                    <a:pt x="0" y="8334"/>
                  </a:lnTo>
                  <a:lnTo>
                    <a:pt x="10714" y="8334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2974170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3122086" y="443705"/>
              <a:ext cx="147916" cy="129448"/>
            </a:xfrm>
            <a:custGeom>
              <a:rect b="b" l="l" r="r" t="t"/>
              <a:pathLst>
                <a:path extrusionOk="0" h="8334" w="9523">
                  <a:moveTo>
                    <a:pt x="0" y="1"/>
                  </a:moveTo>
                  <a:lnTo>
                    <a:pt x="0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46"/>
            <p:cNvSpPr/>
            <p:nvPr/>
          </p:nvSpPr>
          <p:spPr>
            <a:xfrm>
              <a:off x="3269986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4" y="8334"/>
                  </a:lnTo>
                  <a:lnTo>
                    <a:pt x="952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6"/>
            <p:cNvSpPr/>
            <p:nvPr/>
          </p:nvSpPr>
          <p:spPr>
            <a:xfrm>
              <a:off x="3417902" y="443705"/>
              <a:ext cx="147932" cy="129448"/>
            </a:xfrm>
            <a:custGeom>
              <a:rect b="b" l="l" r="r" t="t"/>
              <a:pathLst>
                <a:path extrusionOk="0" h="8334" w="9524">
                  <a:moveTo>
                    <a:pt x="1" y="1"/>
                  </a:moveTo>
                  <a:lnTo>
                    <a:pt x="1" y="8334"/>
                  </a:lnTo>
                  <a:lnTo>
                    <a:pt x="9523" y="8334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253040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2678322" y="277320"/>
              <a:ext cx="129448" cy="166400"/>
            </a:xfrm>
            <a:custGeom>
              <a:rect b="b" l="l" r="r" t="t"/>
              <a:pathLst>
                <a:path extrusionOk="0" h="10713" w="8334">
                  <a:moveTo>
                    <a:pt x="0" y="0"/>
                  </a:moveTo>
                  <a:lnTo>
                    <a:pt x="0" y="10713"/>
                  </a:lnTo>
                  <a:lnTo>
                    <a:pt x="8333" y="1071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2807755" y="277320"/>
              <a:ext cx="166431" cy="166400"/>
            </a:xfrm>
            <a:custGeom>
              <a:rect b="b" l="l" r="r" t="t"/>
              <a:pathLst>
                <a:path extrusionOk="0" h="10713" w="10715">
                  <a:moveTo>
                    <a:pt x="0" y="0"/>
                  </a:moveTo>
                  <a:lnTo>
                    <a:pt x="0" y="10713"/>
                  </a:lnTo>
                  <a:lnTo>
                    <a:pt x="10714" y="1071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2974170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3122086" y="277320"/>
              <a:ext cx="147916" cy="166400"/>
            </a:xfrm>
            <a:custGeom>
              <a:rect b="b" l="l" r="r" t="t"/>
              <a:pathLst>
                <a:path extrusionOk="0" h="10713" w="9523">
                  <a:moveTo>
                    <a:pt x="0" y="0"/>
                  </a:moveTo>
                  <a:lnTo>
                    <a:pt x="0" y="10713"/>
                  </a:lnTo>
                  <a:lnTo>
                    <a:pt x="9523" y="1071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3269986" y="277320"/>
              <a:ext cx="147932" cy="166400"/>
            </a:xfrm>
            <a:custGeom>
              <a:rect b="b" l="l" r="r" t="t"/>
              <a:pathLst>
                <a:path extrusionOk="0" h="10713" w="9524">
                  <a:moveTo>
                    <a:pt x="1" y="0"/>
                  </a:moveTo>
                  <a:lnTo>
                    <a:pt x="1" y="10713"/>
                  </a:lnTo>
                  <a:lnTo>
                    <a:pt x="9524" y="10713"/>
                  </a:lnTo>
                  <a:lnTo>
                    <a:pt x="9524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2530406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1" y="1"/>
                  </a:moveTo>
                  <a:lnTo>
                    <a:pt x="1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2678322" y="129404"/>
              <a:ext cx="129448" cy="147932"/>
            </a:xfrm>
            <a:custGeom>
              <a:rect b="b" l="l" r="r" t="t"/>
              <a:pathLst>
                <a:path extrusionOk="0" h="9524" w="8334">
                  <a:moveTo>
                    <a:pt x="0" y="1"/>
                  </a:moveTo>
                  <a:lnTo>
                    <a:pt x="0" y="9523"/>
                  </a:lnTo>
                  <a:lnTo>
                    <a:pt x="8333" y="9523"/>
                  </a:ln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2807755" y="129404"/>
              <a:ext cx="166431" cy="147932"/>
            </a:xfrm>
            <a:custGeom>
              <a:rect b="b" l="l" r="r" t="t"/>
              <a:pathLst>
                <a:path extrusionOk="0" h="9524" w="10715">
                  <a:moveTo>
                    <a:pt x="0" y="1"/>
                  </a:moveTo>
                  <a:lnTo>
                    <a:pt x="0" y="9523"/>
                  </a:lnTo>
                  <a:lnTo>
                    <a:pt x="10714" y="9523"/>
                  </a:lnTo>
                  <a:lnTo>
                    <a:pt x="1071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2974170" y="129404"/>
              <a:ext cx="147932" cy="147932"/>
            </a:xfrm>
            <a:custGeom>
              <a:rect b="b" l="l" r="r" t="t"/>
              <a:pathLst>
                <a:path extrusionOk="0" h="9524" w="9524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3122086" y="129404"/>
              <a:ext cx="147916" cy="147932"/>
            </a:xfrm>
            <a:custGeom>
              <a:rect b="b" l="l" r="r" t="t"/>
              <a:pathLst>
                <a:path extrusionOk="0" h="9524" w="9523">
                  <a:moveTo>
                    <a:pt x="0" y="1"/>
                  </a:moveTo>
                  <a:lnTo>
                    <a:pt x="0" y="9523"/>
                  </a:lnTo>
                  <a:lnTo>
                    <a:pt x="9523" y="9523"/>
                  </a:lnTo>
                  <a:lnTo>
                    <a:pt x="9523" y="1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2530406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1" y="0"/>
                  </a:moveTo>
                  <a:lnTo>
                    <a:pt x="1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2678322" y="-12"/>
              <a:ext cx="129448" cy="129432"/>
            </a:xfrm>
            <a:custGeom>
              <a:rect b="b" l="l" r="r" t="t"/>
              <a:pathLst>
                <a:path extrusionOk="0" h="8333" w="8334">
                  <a:moveTo>
                    <a:pt x="0" y="0"/>
                  </a:moveTo>
                  <a:lnTo>
                    <a:pt x="0" y="8333"/>
                  </a:lnTo>
                  <a:lnTo>
                    <a:pt x="8333" y="833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2807755" y="-12"/>
              <a:ext cx="166431" cy="129432"/>
            </a:xfrm>
            <a:custGeom>
              <a:rect b="b" l="l" r="r" t="t"/>
              <a:pathLst>
                <a:path extrusionOk="0" h="8333" w="10715">
                  <a:moveTo>
                    <a:pt x="0" y="0"/>
                  </a:moveTo>
                  <a:lnTo>
                    <a:pt x="0" y="8333"/>
                  </a:lnTo>
                  <a:lnTo>
                    <a:pt x="10714" y="8333"/>
                  </a:lnTo>
                  <a:lnTo>
                    <a:pt x="10714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2974170" y="-12"/>
              <a:ext cx="147932" cy="129432"/>
            </a:xfrm>
            <a:custGeom>
              <a:rect b="b" l="l" r="r" t="t"/>
              <a:pathLst>
                <a:path extrusionOk="0" h="8333" w="9524">
                  <a:moveTo>
                    <a:pt x="0" y="0"/>
                  </a:moveTo>
                  <a:lnTo>
                    <a:pt x="0" y="8333"/>
                  </a:lnTo>
                  <a:lnTo>
                    <a:pt x="9523" y="8333"/>
                  </a:lnTo>
                  <a:lnTo>
                    <a:pt x="9523" y="0"/>
                  </a:lnTo>
                  <a:close/>
                </a:path>
              </a:pathLst>
            </a:cu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9" name="Google Shape;2609;p46"/>
          <p:cNvSpPr txBox="1"/>
          <p:nvPr>
            <p:ph type="title"/>
          </p:nvPr>
        </p:nvSpPr>
        <p:spPr>
          <a:xfrm>
            <a:off x="1334700" y="1601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10" name="Google Shape;2610;p46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11" name="Google Shape;2611;p46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612" name="Google Shape;2612;p46"/>
          <p:cNvGrpSpPr/>
          <p:nvPr/>
        </p:nvGrpSpPr>
        <p:grpSpPr>
          <a:xfrm>
            <a:off x="0" y="1474590"/>
            <a:ext cx="9144000" cy="3853085"/>
            <a:chOff x="0" y="1474590"/>
            <a:chExt cx="9144000" cy="3853085"/>
          </a:xfrm>
        </p:grpSpPr>
        <p:sp>
          <p:nvSpPr>
            <p:cNvPr id="2613" name="Google Shape;2613;p46"/>
            <p:cNvSpPr/>
            <p:nvPr/>
          </p:nvSpPr>
          <p:spPr>
            <a:xfrm>
              <a:off x="0" y="4025575"/>
              <a:ext cx="9144000" cy="567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6"/>
            <p:cNvSpPr/>
            <p:nvPr/>
          </p:nvSpPr>
          <p:spPr>
            <a:xfrm>
              <a:off x="0" y="4598775"/>
              <a:ext cx="9144000" cy="1557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6"/>
            <p:cNvSpPr/>
            <p:nvPr/>
          </p:nvSpPr>
          <p:spPr>
            <a:xfrm>
              <a:off x="0" y="4760675"/>
              <a:ext cx="9144000" cy="5670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6"/>
            <p:cNvSpPr/>
            <p:nvPr/>
          </p:nvSpPr>
          <p:spPr>
            <a:xfrm>
              <a:off x="0" y="1475275"/>
              <a:ext cx="1611600" cy="5670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6"/>
            <p:cNvSpPr/>
            <p:nvPr/>
          </p:nvSpPr>
          <p:spPr>
            <a:xfrm>
              <a:off x="0" y="2048475"/>
              <a:ext cx="1611600" cy="155700"/>
            </a:xfrm>
            <a:prstGeom prst="rect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0" y="2204175"/>
              <a:ext cx="1611600" cy="1821300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19" name="Google Shape;2619;p46"/>
            <p:cNvGrpSpPr/>
            <p:nvPr/>
          </p:nvGrpSpPr>
          <p:grpSpPr>
            <a:xfrm>
              <a:off x="514651" y="1474590"/>
              <a:ext cx="582277" cy="2550888"/>
              <a:chOff x="573900" y="1154950"/>
              <a:chExt cx="538000" cy="2396100"/>
            </a:xfrm>
          </p:grpSpPr>
          <p:sp>
            <p:nvSpPr>
              <p:cNvPr id="2620" name="Google Shape;2620;p46"/>
              <p:cNvSpPr/>
              <p:nvPr/>
            </p:nvSpPr>
            <p:spPr>
              <a:xfrm>
                <a:off x="573900" y="1154950"/>
                <a:ext cx="71700" cy="2396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46"/>
              <p:cNvSpPr/>
              <p:nvPr/>
            </p:nvSpPr>
            <p:spPr>
              <a:xfrm>
                <a:off x="1040200" y="1154950"/>
                <a:ext cx="71700" cy="2396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46"/>
              <p:cNvSpPr/>
              <p:nvPr/>
            </p:nvSpPr>
            <p:spPr>
              <a:xfrm>
                <a:off x="595400" y="137738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46"/>
              <p:cNvSpPr/>
              <p:nvPr/>
            </p:nvSpPr>
            <p:spPr>
              <a:xfrm>
                <a:off x="595400" y="175401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46"/>
              <p:cNvSpPr/>
              <p:nvPr/>
            </p:nvSpPr>
            <p:spPr>
              <a:xfrm>
                <a:off x="613325" y="213063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46"/>
              <p:cNvSpPr/>
              <p:nvPr/>
            </p:nvSpPr>
            <p:spPr>
              <a:xfrm>
                <a:off x="595400" y="250726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46"/>
              <p:cNvSpPr/>
              <p:nvPr/>
            </p:nvSpPr>
            <p:spPr>
              <a:xfrm>
                <a:off x="595400" y="2883888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46"/>
              <p:cNvSpPr/>
              <p:nvPr/>
            </p:nvSpPr>
            <p:spPr>
              <a:xfrm>
                <a:off x="613325" y="3260513"/>
                <a:ext cx="477000" cy="68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Roboto"/>
              <a:buNone/>
              <a:defRPr b="0" i="0" sz="2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reativecommons.org/share-your-work/public-domain/cc0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gamasutra.com/view/feature/130542/game_design_cognition_the_.php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eird.works/peculiar-products/adventurers-tarot-empress-deck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knowyourmeme.com/memes/uncle-sams-i-want-you-poster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oreilly.com/library/view/the-art-of/9781466598645/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iscord.com/channels/630172874145267762/816446201367887902/816447995809103913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pico-8.fandom.com/wiki/Pico-8_Wikia" TargetMode="External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en.wikipedia.org/wiki/Bushnell%27s_Law" TargetMode="External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youtu.be/rKMMCPeiQoc" TargetMode="External"/><Relationship Id="rId4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en.wikipedia.org/wiki/Game_design_document#/media/File:GDD_Example.jpg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iscord.gg/8tVCZJG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reativecommons.org/share-your-work/public-domain/cc0/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pdroms.de/lexalofflegames-pico8/game-development-with-pico-8-issue-1-pico-8-misc" TargetMode="External"/><Relationship Id="rId4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discord.gg/8tVCZJG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discord.gg/8tVCZJ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friendshipcircle.org/blog/2012/11/29/students-use-video-game-experience-to-help-children-with-autism/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n.wikipedia.org/wiki/Lynx" TargetMode="External"/><Relationship Id="rId4" Type="http://schemas.openxmlformats.org/officeDocument/2006/relationships/hyperlink" Target="https://www.youtube.com/watch?v=dQw4w9WgXcQ" TargetMode="External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4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p1"/>
          <p:cNvSpPr txBox="1"/>
          <p:nvPr>
            <p:ph type="ctrTitle"/>
          </p:nvPr>
        </p:nvSpPr>
        <p:spPr>
          <a:xfrm>
            <a:off x="1589700" y="2044500"/>
            <a:ext cx="5964600" cy="182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Introduction au développement de jeu vidéo</a:t>
            </a:r>
            <a:endParaRPr/>
          </a:p>
        </p:txBody>
      </p:sp>
      <p:sp>
        <p:nvSpPr>
          <p:cNvPr id="4246" name="Google Shape;4246;p1"/>
          <p:cNvSpPr txBox="1"/>
          <p:nvPr>
            <p:ph idx="1" type="subTitle"/>
          </p:nvPr>
        </p:nvSpPr>
        <p:spPr>
          <a:xfrm>
            <a:off x="1753050" y="375737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GDE-101 - 12.03.2024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247" name="Google Shape;4247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0800" y="4847025"/>
            <a:ext cx="728664" cy="2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0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Google Shape;4311;p13"/>
          <p:cNvSpPr txBox="1"/>
          <p:nvPr>
            <p:ph idx="1" type="body"/>
          </p:nvPr>
        </p:nvSpPr>
        <p:spPr>
          <a:xfrm>
            <a:off x="778900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600"/>
              <a:buNone/>
            </a:pPr>
            <a:r>
              <a:rPr lang="en"/>
              <a:t>Top-Down : on part d’une idée (concept), et on descend vers des éléments de plus en plus concrets.</a:t>
            </a:r>
            <a:endParaRPr/>
          </a:p>
        </p:txBody>
      </p:sp>
      <p:sp>
        <p:nvSpPr>
          <p:cNvPr id="4312" name="Google Shape;4312;p13"/>
          <p:cNvSpPr txBox="1"/>
          <p:nvPr>
            <p:ph idx="2" type="body"/>
          </p:nvPr>
        </p:nvSpPr>
        <p:spPr>
          <a:xfrm>
            <a:off x="4803804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600"/>
              <a:buNone/>
            </a:pPr>
            <a:r>
              <a:rPr lang="en"/>
              <a:t>Bottom-Up : on part d’une technologie, et on construit les éléments autour.</a:t>
            </a:r>
            <a:endParaRPr/>
          </a:p>
        </p:txBody>
      </p:sp>
      <p:sp>
        <p:nvSpPr>
          <p:cNvPr id="4313" name="Google Shape;4313;p1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Top-down ou Bottom-Up ?</a:t>
            </a:r>
            <a:endParaRPr/>
          </a:p>
        </p:txBody>
      </p:sp>
      <p:pic>
        <p:nvPicPr>
          <p:cNvPr id="4314" name="Google Shape;4314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2407" y="2274445"/>
            <a:ext cx="2759175" cy="26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8" name="Shape 4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9" name="Google Shape;4319;p14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Il est également important de déterminer avec précision quelles sont les conditions gagnantes et les conditions perdantes d'un jeu.</a:t>
            </a:r>
            <a:endParaRPr/>
          </a:p>
        </p:txBody>
      </p:sp>
      <p:sp>
        <p:nvSpPr>
          <p:cNvPr id="4320" name="Google Shape;4320;p1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Conditions de victoire/défaite</a:t>
            </a:r>
            <a:endParaRPr/>
          </a:p>
        </p:txBody>
      </p:sp>
      <p:pic>
        <p:nvPicPr>
          <p:cNvPr id="4321" name="Google Shape;4321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7685" y="2301575"/>
            <a:ext cx="3308625" cy="220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5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Google Shape;4326;p16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Un puzzle</a:t>
            </a:r>
            <a:endParaRPr/>
          </a:p>
        </p:txBody>
      </p:sp>
      <p:sp>
        <p:nvSpPr>
          <p:cNvPr id="4327" name="Google Shape;4327;p16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Pas </a:t>
            </a:r>
            <a:r>
              <a:rPr i="1" lang="en"/>
              <a:t>vraiment</a:t>
            </a:r>
            <a:r>
              <a:rPr lang="en"/>
              <a:t> ce qu’on fait, mais bon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Google Shape;4332;p17"/>
          <p:cNvSpPr txBox="1"/>
          <p:nvPr>
            <p:ph type="title"/>
          </p:nvPr>
        </p:nvSpPr>
        <p:spPr>
          <a:xfrm>
            <a:off x="701025" y="627350"/>
            <a:ext cx="22107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Je vous invite à participer tout le long de cette leçon !</a:t>
            </a:r>
            <a:endParaRPr/>
          </a:p>
        </p:txBody>
      </p:sp>
      <p:pic>
        <p:nvPicPr>
          <p:cNvPr id="4333" name="Google Shape;4333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7675" y="535863"/>
            <a:ext cx="2751199" cy="40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7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Google Shape;4338;p18"/>
          <p:cNvSpPr txBox="1"/>
          <p:nvPr>
            <p:ph type="title"/>
          </p:nvPr>
        </p:nvSpPr>
        <p:spPr>
          <a:xfrm>
            <a:off x="311700" y="488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Avatar : Le Dernier Maître du Game Design</a:t>
            </a:r>
            <a:endParaRPr/>
          </a:p>
        </p:txBody>
      </p:sp>
      <p:pic>
        <p:nvPicPr>
          <p:cNvPr id="4339" name="Google Shape;4339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6374" y="1293075"/>
            <a:ext cx="3831275" cy="31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3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4" name="Google Shape;4344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Technologie</a:t>
            </a:r>
            <a:endParaRPr/>
          </a:p>
        </p:txBody>
      </p:sp>
      <p:pic>
        <p:nvPicPr>
          <p:cNvPr id="4345" name="Google Shape;4345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613" y="865325"/>
            <a:ext cx="7084770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9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21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Les mécanismes de jeu sont des ensembles de règles très objectives et clairement énoncées.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Elles peuvent être très diversifiées (temps, espace, objets, attributs, ...)</a:t>
            </a:r>
            <a:endParaRPr/>
          </a:p>
        </p:txBody>
      </p:sp>
      <p:sp>
        <p:nvSpPr>
          <p:cNvPr id="4351" name="Google Shape;4351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Mécaniques</a:t>
            </a:r>
            <a:endParaRPr/>
          </a:p>
        </p:txBody>
      </p:sp>
      <p:pic>
        <p:nvPicPr>
          <p:cNvPr id="4352" name="Google Shape;43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6113" y="2304450"/>
            <a:ext cx="2611775" cy="26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6" name="Shape 4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7" name="Google Shape;4357;p22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 que les joueur·euse·s sont autorisé·e·s à faire afin d'atteindre la condition gagnante ou d’éviter la défaite.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Les mécaniques régissent les dynamiques du jeu, au cours de la partie.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Ces règles sont un moyen de limiter l'action des joueur·euse·s à un ensemble de possibilités.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Elles mettent également les joueur·euse·s au défi de travailler de manière optimale dans le cadre de ces contraintes, afin de relever les défis qui se présentent au cours du jeu.</a:t>
            </a:r>
            <a:endParaRPr/>
          </a:p>
        </p:txBody>
      </p:sp>
      <p:sp>
        <p:nvSpPr>
          <p:cNvPr id="4358" name="Google Shape;4358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Règles de ces mécaniques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2" name="Shape 4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3" name="Google Shape;4363;p23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Les règles sont établies et fixées par le jeu.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 revanche, les dynamiques sont développées par le·la joueur·euse !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Qu’est-ce que le saut (mécanique) débloque dans un jeu ? </a:t>
            </a:r>
            <a:endParaRPr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364" name="Google Shape;4364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Dynamiques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8" name="Shape 4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9" name="Google Shape;4369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10 actions fondamentales</a:t>
            </a:r>
            <a:endParaRPr/>
          </a:p>
        </p:txBody>
      </p:sp>
      <p:sp>
        <p:nvSpPr>
          <p:cNvPr id="4370" name="Google Shape;4370;p24"/>
          <p:cNvSpPr txBox="1"/>
          <p:nvPr>
            <p:ph idx="2" type="title"/>
          </p:nvPr>
        </p:nvSpPr>
        <p:spPr>
          <a:xfrm>
            <a:off x="1557200" y="1340200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éviter</a:t>
            </a:r>
            <a:endParaRPr/>
          </a:p>
        </p:txBody>
      </p:sp>
      <p:sp>
        <p:nvSpPr>
          <p:cNvPr id="4371" name="Google Shape;4371;p24"/>
          <p:cNvSpPr txBox="1"/>
          <p:nvPr>
            <p:ph idx="3" type="title"/>
          </p:nvPr>
        </p:nvSpPr>
        <p:spPr>
          <a:xfrm>
            <a:off x="5235225" y="2881538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gérer</a:t>
            </a:r>
            <a:endParaRPr/>
          </a:p>
        </p:txBody>
      </p:sp>
      <p:sp>
        <p:nvSpPr>
          <p:cNvPr id="4372" name="Google Shape;4372;p24"/>
          <p:cNvSpPr txBox="1"/>
          <p:nvPr>
            <p:ph idx="5" type="title"/>
          </p:nvPr>
        </p:nvSpPr>
        <p:spPr>
          <a:xfrm>
            <a:off x="5235225" y="3508150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actions aléatoires</a:t>
            </a:r>
            <a:endParaRPr/>
          </a:p>
        </p:txBody>
      </p:sp>
      <p:sp>
        <p:nvSpPr>
          <p:cNvPr id="4373" name="Google Shape;4373;p24"/>
          <p:cNvSpPr txBox="1"/>
          <p:nvPr>
            <p:ph idx="7" type="title"/>
          </p:nvPr>
        </p:nvSpPr>
        <p:spPr>
          <a:xfrm>
            <a:off x="1557200" y="3411500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tirer</a:t>
            </a:r>
            <a:endParaRPr/>
          </a:p>
        </p:txBody>
      </p:sp>
      <p:sp>
        <p:nvSpPr>
          <p:cNvPr id="4374" name="Google Shape;4374;p24"/>
          <p:cNvSpPr txBox="1"/>
          <p:nvPr>
            <p:ph idx="9" type="title"/>
          </p:nvPr>
        </p:nvSpPr>
        <p:spPr>
          <a:xfrm>
            <a:off x="5235225" y="1809700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créer</a:t>
            </a:r>
            <a:endParaRPr/>
          </a:p>
        </p:txBody>
      </p:sp>
      <p:sp>
        <p:nvSpPr>
          <p:cNvPr id="4375" name="Google Shape;4375;p24"/>
          <p:cNvSpPr txBox="1"/>
          <p:nvPr>
            <p:ph idx="14" type="title"/>
          </p:nvPr>
        </p:nvSpPr>
        <p:spPr>
          <a:xfrm>
            <a:off x="1557200" y="1866150"/>
            <a:ext cx="23241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détruire</a:t>
            </a:r>
            <a:endParaRPr/>
          </a:p>
        </p:txBody>
      </p:sp>
      <p:sp>
        <p:nvSpPr>
          <p:cNvPr id="4376" name="Google Shape;4376;p24"/>
          <p:cNvSpPr txBox="1"/>
          <p:nvPr>
            <p:ph idx="2" type="title"/>
          </p:nvPr>
        </p:nvSpPr>
        <p:spPr>
          <a:xfrm>
            <a:off x="1408851" y="2893675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associer</a:t>
            </a:r>
            <a:endParaRPr/>
          </a:p>
        </p:txBody>
      </p:sp>
      <p:sp>
        <p:nvSpPr>
          <p:cNvPr id="4377" name="Google Shape;4377;p24"/>
          <p:cNvSpPr txBox="1"/>
          <p:nvPr>
            <p:ph idx="5" type="title"/>
          </p:nvPr>
        </p:nvSpPr>
        <p:spPr>
          <a:xfrm>
            <a:off x="5086876" y="2375850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écrire</a:t>
            </a:r>
            <a:endParaRPr/>
          </a:p>
        </p:txBody>
      </p:sp>
      <p:sp>
        <p:nvSpPr>
          <p:cNvPr id="4378" name="Google Shape;4378;p24"/>
          <p:cNvSpPr txBox="1"/>
          <p:nvPr>
            <p:ph idx="3" type="title"/>
          </p:nvPr>
        </p:nvSpPr>
        <p:spPr>
          <a:xfrm>
            <a:off x="5086876" y="1243550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bouger</a:t>
            </a:r>
            <a:endParaRPr/>
          </a:p>
        </p:txBody>
      </p:sp>
      <p:sp>
        <p:nvSpPr>
          <p:cNvPr id="4379" name="Google Shape;4379;p24"/>
          <p:cNvSpPr txBox="1"/>
          <p:nvPr>
            <p:ph idx="7" type="title"/>
          </p:nvPr>
        </p:nvSpPr>
        <p:spPr>
          <a:xfrm>
            <a:off x="1408851" y="2375850"/>
            <a:ext cx="26208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sélectionner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1" name="Shape 4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" name="Google Shape;4252;p3"/>
          <p:cNvSpPr txBox="1"/>
          <p:nvPr>
            <p:ph idx="2" type="title"/>
          </p:nvPr>
        </p:nvSpPr>
        <p:spPr>
          <a:xfrm>
            <a:off x="241725" y="1082800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Retours sur l’exercice 1</a:t>
            </a:r>
            <a:endParaRPr/>
          </a:p>
        </p:txBody>
      </p:sp>
      <p:sp>
        <p:nvSpPr>
          <p:cNvPr id="4253" name="Google Shape;4253;p3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Hall of Fame (?)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3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Google Shape;4384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Esthétisme</a:t>
            </a:r>
            <a:endParaRPr/>
          </a:p>
        </p:txBody>
      </p:sp>
      <p:pic>
        <p:nvPicPr>
          <p:cNvPr id="4385" name="Google Shape;4385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0750" y="1597963"/>
            <a:ext cx="4762500" cy="2828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6" name="Google Shape;4386;p26"/>
          <p:cNvCxnSpPr/>
          <p:nvPr/>
        </p:nvCxnSpPr>
        <p:spPr>
          <a:xfrm flipH="1" rot="10800000">
            <a:off x="3294150" y="3489200"/>
            <a:ext cx="1098000" cy="2673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87" name="Google Shape;4387;p26"/>
          <p:cNvSpPr txBox="1"/>
          <p:nvPr/>
        </p:nvSpPr>
        <p:spPr>
          <a:xfrm>
            <a:off x="3402500" y="3626475"/>
            <a:ext cx="41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in a couple of</a:t>
            </a:r>
            <a:endParaRPr b="0" i="0" sz="14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88" name="Google Shape;4388;p26"/>
          <p:cNvSpPr txBox="1"/>
          <p:nvPr/>
        </p:nvSpPr>
        <p:spPr>
          <a:xfrm>
            <a:off x="5570400" y="3226275"/>
            <a:ext cx="416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endParaRPr b="0" i="0" sz="14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2" name="Shape 4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" name="Google Shape;4393;p28"/>
          <p:cNvSpPr txBox="1"/>
          <p:nvPr>
            <p:ph type="title"/>
          </p:nvPr>
        </p:nvSpPr>
        <p:spPr>
          <a:xfrm>
            <a:off x="701025" y="627350"/>
            <a:ext cx="22107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Un bon jeu doit être facile à décrire en quelques phrases, mais complexe à maîtriser.</a:t>
            </a:r>
            <a:endParaRPr/>
          </a:p>
        </p:txBody>
      </p:sp>
      <p:pic>
        <p:nvPicPr>
          <p:cNvPr id="4394" name="Google Shape;4394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7150" y="610938"/>
            <a:ext cx="3661424" cy="40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8" name="Shape 4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9" name="Google Shape;4399;p30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Analyse de jeu</a:t>
            </a:r>
            <a:endParaRPr/>
          </a:p>
        </p:txBody>
      </p:sp>
      <p:sp>
        <p:nvSpPr>
          <p:cNvPr id="4400" name="Google Shape;4400;p30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En observant, on apprend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4" name="Shape 4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" name="Google Shape;4405;p31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Jouer vous permet d’apprendre à créer !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Comprendre et identifier exactement ce qui rend votre jeu bon/mauvais/intéressant…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Idéalement, comprenez pourquoi quelqu'un d'autre pense que votre jeu est bon/mauvais/intéressant…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Comprenez ce qui a fonctionné dans les jeux précédents, qui peuvent vous inspirer, et appliquez-les dans votre propre jeu !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Faire des prototypes… Itérer… Toussa...</a:t>
            </a:r>
            <a:endParaRPr/>
          </a:p>
        </p:txBody>
      </p:sp>
      <p:sp>
        <p:nvSpPr>
          <p:cNvPr id="4406" name="Google Shape;4406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Pourquoi analyser des jeux ?</a:t>
            </a:r>
            <a:endParaRPr/>
          </a:p>
        </p:txBody>
      </p:sp>
      <p:pic>
        <p:nvPicPr>
          <p:cNvPr id="4407" name="Google Shape;4407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195047">
            <a:off x="7867073" y="3691499"/>
            <a:ext cx="1572049" cy="184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2" name="Google Shape;4412;p32"/>
          <p:cNvSpPr txBox="1"/>
          <p:nvPr>
            <p:ph idx="1" type="body"/>
          </p:nvPr>
        </p:nvSpPr>
        <p:spPr>
          <a:xfrm>
            <a:off x="780600" y="1483650"/>
            <a:ext cx="7582800" cy="28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>
                <a:solidFill>
                  <a:schemeClr val="accent1"/>
                </a:solidFill>
              </a:rPr>
              <a:t>Lorsque vous jouez, particulièrement un jeu que vous connaissez bien, </a:t>
            </a:r>
            <a:endParaRPr>
              <a:solidFill>
                <a:schemeClr val="accen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-"/>
            </a:pPr>
            <a:r>
              <a:rPr lang="en">
                <a:solidFill>
                  <a:schemeClr val="accent1"/>
                </a:solidFill>
              </a:rPr>
              <a:t>Prenez des notes.</a:t>
            </a:r>
            <a:endParaRPr>
              <a:solidFill>
                <a:schemeClr val="accen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-"/>
            </a:pPr>
            <a:r>
              <a:rPr lang="en">
                <a:solidFill>
                  <a:schemeClr val="accent1"/>
                </a:solidFill>
              </a:rPr>
              <a:t>Étudiez-le.</a:t>
            </a:r>
            <a:endParaRPr>
              <a:solidFill>
                <a:schemeClr val="accent1"/>
              </a:solidFill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-"/>
            </a:pPr>
            <a:r>
              <a:rPr lang="en">
                <a:solidFill>
                  <a:schemeClr val="accent1"/>
                </a:solidFill>
              </a:rPr>
              <a:t>Construisez le Game design document.</a:t>
            </a:r>
            <a:endParaRPr/>
          </a:p>
        </p:txBody>
      </p:sp>
      <p:sp>
        <p:nvSpPr>
          <p:cNvPr id="4413" name="Google Shape;4413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Ce sont les mêmes templates !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7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Google Shape;4418;p33"/>
          <p:cNvSpPr txBox="1"/>
          <p:nvPr>
            <p:ph idx="1" type="body"/>
          </p:nvPr>
        </p:nvSpPr>
        <p:spPr>
          <a:xfrm>
            <a:off x="509850" y="1231050"/>
            <a:ext cx="81243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Conception de niveaux</a:t>
            </a:r>
            <a:r>
              <a:rPr lang="en"/>
              <a:t> (construction de niveaux/cartes, y compris l'éclairage, les couleurs, les éléments environnementaux, etc.)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Conception de l'interface utilisateur </a:t>
            </a:r>
            <a:r>
              <a:rPr lang="en"/>
              <a:t>(système de feedback du joueur, HUD, inventaire, etc.)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Conception audio</a:t>
            </a:r>
            <a:r>
              <a:rPr lang="en"/>
              <a:t> (développement du son, incorporation dans le jeu, interprétation vocale, etc.)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Concepteur du monde</a:t>
            </a:r>
            <a:r>
              <a:rPr lang="en"/>
              <a:t> (histoire, cadre et thème)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Concepteur du système</a:t>
            </a:r>
            <a:r>
              <a:rPr lang="en"/>
              <a:t> (mécanismes de jeu, statistiques et probabilités sous-jacentes)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Conception du contenu</a:t>
            </a:r>
            <a:r>
              <a:rPr lang="en"/>
              <a:t> (développement du personnage, objets, énigmes et missions/quêtes)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Rédaction</a:t>
            </a:r>
            <a:r>
              <a:rPr lang="en"/>
              <a:t> (dialogue, descriptions, est aussi souvent le concepteur du contenu).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i="1" lang="en"/>
              <a:t>Plein d’autres choses mais il manque de la place.</a:t>
            </a:r>
            <a:endParaRPr b="1" i="1"/>
          </a:p>
        </p:txBody>
      </p:sp>
      <p:sp>
        <p:nvSpPr>
          <p:cNvPr id="4419" name="Google Shape;4419;p33"/>
          <p:cNvSpPr txBox="1"/>
          <p:nvPr>
            <p:ph type="title"/>
          </p:nvPr>
        </p:nvSpPr>
        <p:spPr>
          <a:xfrm>
            <a:off x="311700" y="429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 game design est la clé d’un jeu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3" name="Shape 4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" name="Google Shape;4424;p34"/>
          <p:cNvSpPr txBox="1"/>
          <p:nvPr>
            <p:ph type="title"/>
          </p:nvPr>
        </p:nvSpPr>
        <p:spPr>
          <a:xfrm>
            <a:off x="701025" y="627350"/>
            <a:ext cx="34161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 game design document permet d’avoir une structure claire et précise.</a:t>
            </a:r>
            <a:endParaRPr/>
          </a:p>
        </p:txBody>
      </p:sp>
      <p:pic>
        <p:nvPicPr>
          <p:cNvPr id="4425" name="Google Shape;4425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6050" y="628826"/>
            <a:ext cx="2748600" cy="3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9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0" name="Google Shape;4430;p35"/>
          <p:cNvSpPr txBox="1"/>
          <p:nvPr>
            <p:ph idx="1" type="body"/>
          </p:nvPr>
        </p:nvSpPr>
        <p:spPr>
          <a:xfrm>
            <a:off x="3038700" y="1995800"/>
            <a:ext cx="30666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discord.gg/8tVCZJG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Par écrit : canal #en-direct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Par oral : lever la main (:</a:t>
            </a:r>
            <a:endParaRPr/>
          </a:p>
        </p:txBody>
      </p:sp>
      <p:sp>
        <p:nvSpPr>
          <p:cNvPr id="4431" name="Google Shape;4431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 questions ?</a:t>
            </a:r>
            <a:endParaRPr/>
          </a:p>
        </p:txBody>
      </p:sp>
      <p:grpSp>
        <p:nvGrpSpPr>
          <p:cNvPr id="4432" name="Google Shape;4432;p35"/>
          <p:cNvGrpSpPr/>
          <p:nvPr/>
        </p:nvGrpSpPr>
        <p:grpSpPr>
          <a:xfrm>
            <a:off x="1178977" y="2549753"/>
            <a:ext cx="1021829" cy="860691"/>
            <a:chOff x="3338952" y="1290190"/>
            <a:chExt cx="1021829" cy="860691"/>
          </a:xfrm>
        </p:grpSpPr>
        <p:sp>
          <p:nvSpPr>
            <p:cNvPr id="4433" name="Google Shape;4433;p35"/>
            <p:cNvSpPr/>
            <p:nvPr/>
          </p:nvSpPr>
          <p:spPr>
            <a:xfrm>
              <a:off x="425223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5"/>
            <p:cNvSpPr/>
            <p:nvPr/>
          </p:nvSpPr>
          <p:spPr>
            <a:xfrm>
              <a:off x="425223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5"/>
            <p:cNvSpPr/>
            <p:nvPr/>
          </p:nvSpPr>
          <p:spPr>
            <a:xfrm>
              <a:off x="425223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5"/>
            <p:cNvSpPr/>
            <p:nvPr/>
          </p:nvSpPr>
          <p:spPr>
            <a:xfrm>
              <a:off x="425278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5"/>
            <p:cNvSpPr/>
            <p:nvPr/>
          </p:nvSpPr>
          <p:spPr>
            <a:xfrm>
              <a:off x="4198505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5"/>
            <p:cNvSpPr/>
            <p:nvPr/>
          </p:nvSpPr>
          <p:spPr>
            <a:xfrm>
              <a:off x="4198505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5"/>
            <p:cNvSpPr/>
            <p:nvPr/>
          </p:nvSpPr>
          <p:spPr>
            <a:xfrm>
              <a:off x="4199035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1" y="1"/>
                  </a:moveTo>
                  <a:lnTo>
                    <a:pt x="1" y="3447"/>
                  </a:lnTo>
                  <a:lnTo>
                    <a:pt x="3451" y="3447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5"/>
            <p:cNvSpPr/>
            <p:nvPr/>
          </p:nvSpPr>
          <p:spPr>
            <a:xfrm>
              <a:off x="4198505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5"/>
            <p:cNvSpPr/>
            <p:nvPr/>
          </p:nvSpPr>
          <p:spPr>
            <a:xfrm>
              <a:off x="4199035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0"/>
                  </a:moveTo>
                  <a:lnTo>
                    <a:pt x="1" y="3452"/>
                  </a:lnTo>
                  <a:lnTo>
                    <a:pt x="3451" y="3452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5"/>
            <p:cNvSpPr/>
            <p:nvPr/>
          </p:nvSpPr>
          <p:spPr>
            <a:xfrm>
              <a:off x="419850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5"/>
            <p:cNvSpPr/>
            <p:nvPr/>
          </p:nvSpPr>
          <p:spPr>
            <a:xfrm>
              <a:off x="4199035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1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5"/>
            <p:cNvSpPr/>
            <p:nvPr/>
          </p:nvSpPr>
          <p:spPr>
            <a:xfrm>
              <a:off x="419850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5"/>
            <p:cNvSpPr/>
            <p:nvPr/>
          </p:nvSpPr>
          <p:spPr>
            <a:xfrm>
              <a:off x="4199035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5"/>
            <p:cNvSpPr/>
            <p:nvPr/>
          </p:nvSpPr>
          <p:spPr>
            <a:xfrm>
              <a:off x="419850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35"/>
            <p:cNvSpPr/>
            <p:nvPr/>
          </p:nvSpPr>
          <p:spPr>
            <a:xfrm>
              <a:off x="4199035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35"/>
            <p:cNvSpPr/>
            <p:nvPr/>
          </p:nvSpPr>
          <p:spPr>
            <a:xfrm>
              <a:off x="4144818" y="204230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35"/>
            <p:cNvSpPr/>
            <p:nvPr/>
          </p:nvSpPr>
          <p:spPr>
            <a:xfrm>
              <a:off x="4144818" y="1988604"/>
              <a:ext cx="54777" cy="54808"/>
            </a:xfrm>
            <a:custGeom>
              <a:rect b="b" l="l" r="r" t="t"/>
              <a:pathLst>
                <a:path extrusionOk="0" h="3519" w="3517">
                  <a:moveTo>
                    <a:pt x="0" y="1"/>
                  </a:moveTo>
                  <a:lnTo>
                    <a:pt x="0" y="3519"/>
                  </a:lnTo>
                  <a:lnTo>
                    <a:pt x="3516" y="3519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35"/>
            <p:cNvSpPr/>
            <p:nvPr/>
          </p:nvSpPr>
          <p:spPr>
            <a:xfrm>
              <a:off x="4145348" y="1989165"/>
              <a:ext cx="53703" cy="53687"/>
            </a:xfrm>
            <a:custGeom>
              <a:rect b="b" l="l" r="r" t="t"/>
              <a:pathLst>
                <a:path extrusionOk="0" h="3447" w="3448">
                  <a:moveTo>
                    <a:pt x="0" y="1"/>
                  </a:moveTo>
                  <a:lnTo>
                    <a:pt x="0" y="3447"/>
                  </a:lnTo>
                  <a:lnTo>
                    <a:pt x="3448" y="3447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35"/>
            <p:cNvSpPr/>
            <p:nvPr/>
          </p:nvSpPr>
          <p:spPr>
            <a:xfrm>
              <a:off x="4144818" y="1934871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35"/>
            <p:cNvSpPr/>
            <p:nvPr/>
          </p:nvSpPr>
          <p:spPr>
            <a:xfrm>
              <a:off x="4145348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35"/>
            <p:cNvSpPr/>
            <p:nvPr/>
          </p:nvSpPr>
          <p:spPr>
            <a:xfrm>
              <a:off x="414481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35"/>
            <p:cNvSpPr/>
            <p:nvPr/>
          </p:nvSpPr>
          <p:spPr>
            <a:xfrm>
              <a:off x="4145348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35"/>
            <p:cNvSpPr/>
            <p:nvPr/>
          </p:nvSpPr>
          <p:spPr>
            <a:xfrm>
              <a:off x="414481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6" y="3518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35"/>
            <p:cNvSpPr/>
            <p:nvPr/>
          </p:nvSpPr>
          <p:spPr>
            <a:xfrm>
              <a:off x="4145348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35"/>
            <p:cNvSpPr/>
            <p:nvPr/>
          </p:nvSpPr>
          <p:spPr>
            <a:xfrm>
              <a:off x="414481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35"/>
            <p:cNvSpPr/>
            <p:nvPr/>
          </p:nvSpPr>
          <p:spPr>
            <a:xfrm>
              <a:off x="4145348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35"/>
            <p:cNvSpPr/>
            <p:nvPr/>
          </p:nvSpPr>
          <p:spPr>
            <a:xfrm>
              <a:off x="414481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35"/>
            <p:cNvSpPr/>
            <p:nvPr/>
          </p:nvSpPr>
          <p:spPr>
            <a:xfrm>
              <a:off x="414481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6" y="3517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35"/>
            <p:cNvSpPr/>
            <p:nvPr/>
          </p:nvSpPr>
          <p:spPr>
            <a:xfrm>
              <a:off x="4145348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35"/>
            <p:cNvSpPr/>
            <p:nvPr/>
          </p:nvSpPr>
          <p:spPr>
            <a:xfrm>
              <a:off x="414481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6" y="35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35"/>
            <p:cNvSpPr/>
            <p:nvPr/>
          </p:nvSpPr>
          <p:spPr>
            <a:xfrm>
              <a:off x="4145348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35"/>
            <p:cNvSpPr/>
            <p:nvPr/>
          </p:nvSpPr>
          <p:spPr>
            <a:xfrm>
              <a:off x="409106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35"/>
            <p:cNvSpPr/>
            <p:nvPr/>
          </p:nvSpPr>
          <p:spPr>
            <a:xfrm>
              <a:off x="409106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091614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0" y="1"/>
                  </a:moveTo>
                  <a:lnTo>
                    <a:pt x="0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09106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9161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091069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091614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091069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091614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091069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091069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091614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091069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091069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091614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037335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037335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037335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4037335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4037880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037335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4037880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4037335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03788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037335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4037335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03788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37335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37880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398364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398364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3984178" y="1827979"/>
              <a:ext cx="53718" cy="53703"/>
            </a:xfrm>
            <a:custGeom>
              <a:rect b="b" l="l" r="r" t="t"/>
              <a:pathLst>
                <a:path extrusionOk="0" h="3448" w="3449">
                  <a:moveTo>
                    <a:pt x="1" y="0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398364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3984178" y="1774246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398364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984178" y="1720512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98364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984178" y="1666809"/>
              <a:ext cx="53718" cy="53718"/>
            </a:xfrm>
            <a:custGeom>
              <a:rect b="b" l="l" r="r" t="t"/>
              <a:pathLst>
                <a:path extrusionOk="0" h="3449" w="3449">
                  <a:moveTo>
                    <a:pt x="1" y="1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398364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3984178" y="1613075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392991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392991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392991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3044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29915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930444" y="1720512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929915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3044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929915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3876150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3876150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3876150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387671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3876150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3876150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387671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3876150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382247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382247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382247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823008" y="1774246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82247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3823008" y="1720512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382247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823008" y="1666809"/>
              <a:ext cx="53687" cy="53718"/>
            </a:xfrm>
            <a:custGeom>
              <a:rect b="b" l="l" r="r" t="t"/>
              <a:pathLst>
                <a:path extrusionOk="0" h="3449" w="3447">
                  <a:moveTo>
                    <a:pt x="1" y="1"/>
                  </a:moveTo>
                  <a:lnTo>
                    <a:pt x="1" y="3448"/>
                  </a:lnTo>
                  <a:lnTo>
                    <a:pt x="3447" y="3448"/>
                  </a:lnTo>
                  <a:lnTo>
                    <a:pt x="34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382247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768713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3768713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3768713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376927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3768713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3768713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376927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3768713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371504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371504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371504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3715587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371504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3715587" y="1720512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371504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3715587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371504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3661308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3661308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366183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3661308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366183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3661308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3661838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3661308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366183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661308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366183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360755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60755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0" y="3519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360755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35"/>
            <p:cNvSpPr/>
            <p:nvPr/>
          </p:nvSpPr>
          <p:spPr>
            <a:xfrm>
              <a:off x="360755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35"/>
            <p:cNvSpPr/>
            <p:nvPr/>
          </p:nvSpPr>
          <p:spPr>
            <a:xfrm>
              <a:off x="3608088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360755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360808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360755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360808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3607559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3607559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360808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0" y="1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3607559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360808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3553872" y="204230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3553872" y="1988604"/>
              <a:ext cx="54793" cy="54808"/>
            </a:xfrm>
            <a:custGeom>
              <a:rect b="b" l="l" r="r" t="t"/>
              <a:pathLst>
                <a:path extrusionOk="0" h="3519" w="3518">
                  <a:moveTo>
                    <a:pt x="1" y="1"/>
                  </a:moveTo>
                  <a:lnTo>
                    <a:pt x="1" y="3519"/>
                  </a:lnTo>
                  <a:lnTo>
                    <a:pt x="3517" y="3519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3553872" y="1934871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3554417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355387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3554417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355387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3554417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355387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355387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355387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355387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3554417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3500122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3500122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3500683" y="1989165"/>
              <a:ext cx="53749" cy="53687"/>
            </a:xfrm>
            <a:custGeom>
              <a:rect b="b" l="l" r="r" t="t"/>
              <a:pathLst>
                <a:path extrusionOk="0" h="3447" w="3451">
                  <a:moveTo>
                    <a:pt x="0" y="1"/>
                  </a:moveTo>
                  <a:lnTo>
                    <a:pt x="0" y="3447"/>
                  </a:lnTo>
                  <a:lnTo>
                    <a:pt x="3450" y="3447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3500122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3500683" y="193541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0"/>
                  </a:moveTo>
                  <a:lnTo>
                    <a:pt x="0" y="3452"/>
                  </a:lnTo>
                  <a:lnTo>
                    <a:pt x="3450" y="3452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3500122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3500683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3500122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3500683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3500122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3500683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3500122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3500122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3500683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3500122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3500683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344638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344638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3446918" y="1989165"/>
              <a:ext cx="53780" cy="53687"/>
            </a:xfrm>
            <a:custGeom>
              <a:rect b="b" l="l" r="r" t="t"/>
              <a:pathLst>
                <a:path extrusionOk="0" h="3447" w="3453">
                  <a:moveTo>
                    <a:pt x="1" y="1"/>
                  </a:moveTo>
                  <a:lnTo>
                    <a:pt x="1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344638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3446918" y="193541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0"/>
                  </a:moveTo>
                  <a:lnTo>
                    <a:pt x="1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344638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3446918" y="188166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1"/>
                  </a:moveTo>
                  <a:lnTo>
                    <a:pt x="1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344638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3446918" y="1827979"/>
              <a:ext cx="53780" cy="53703"/>
            </a:xfrm>
            <a:custGeom>
              <a:rect b="b" l="l" r="r" t="t"/>
              <a:pathLst>
                <a:path extrusionOk="0" h="3448" w="3453">
                  <a:moveTo>
                    <a:pt x="1" y="0"/>
                  </a:moveTo>
                  <a:lnTo>
                    <a:pt x="1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344638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3446918" y="1774246"/>
              <a:ext cx="53780" cy="53749"/>
            </a:xfrm>
            <a:custGeom>
              <a:rect b="b" l="l" r="r" t="t"/>
              <a:pathLst>
                <a:path extrusionOk="0" h="3451" w="3453">
                  <a:moveTo>
                    <a:pt x="1" y="0"/>
                  </a:moveTo>
                  <a:lnTo>
                    <a:pt x="1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3392686" y="2042307"/>
              <a:ext cx="54808" cy="54840"/>
            </a:xfrm>
            <a:custGeom>
              <a:rect b="b" l="l" r="r" t="t"/>
              <a:pathLst>
                <a:path extrusionOk="0" h="3521" w="3519">
                  <a:moveTo>
                    <a:pt x="1" y="0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3392686" y="1988604"/>
              <a:ext cx="54808" cy="54808"/>
            </a:xfrm>
            <a:custGeom>
              <a:rect b="b" l="l" r="r" t="t"/>
              <a:pathLst>
                <a:path extrusionOk="0" h="3519" w="3519">
                  <a:moveTo>
                    <a:pt x="1" y="1"/>
                  </a:moveTo>
                  <a:lnTo>
                    <a:pt x="1" y="3519"/>
                  </a:lnTo>
                  <a:lnTo>
                    <a:pt x="3518" y="3519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4" name="Google Shape;4614;p35"/>
            <p:cNvGrpSpPr/>
            <p:nvPr/>
          </p:nvGrpSpPr>
          <p:grpSpPr>
            <a:xfrm>
              <a:off x="3393247" y="1720512"/>
              <a:ext cx="913302" cy="376073"/>
              <a:chOff x="3393247" y="1720512"/>
              <a:chExt cx="913302" cy="376073"/>
            </a:xfrm>
          </p:grpSpPr>
          <p:sp>
            <p:nvSpPr>
              <p:cNvPr id="4615" name="Google Shape;4615;p35"/>
              <p:cNvSpPr/>
              <p:nvPr/>
            </p:nvSpPr>
            <p:spPr>
              <a:xfrm>
                <a:off x="4252784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6" name="Google Shape;4616;p35"/>
              <p:cNvSpPr/>
              <p:nvPr/>
            </p:nvSpPr>
            <p:spPr>
              <a:xfrm>
                <a:off x="4199035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7" name="Google Shape;4617;p35"/>
              <p:cNvSpPr/>
              <p:nvPr/>
            </p:nvSpPr>
            <p:spPr>
              <a:xfrm>
                <a:off x="4145348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8" name="Google Shape;4618;p35"/>
              <p:cNvSpPr/>
              <p:nvPr/>
            </p:nvSpPr>
            <p:spPr>
              <a:xfrm>
                <a:off x="409161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9" name="Google Shape;4619;p35"/>
              <p:cNvSpPr/>
              <p:nvPr/>
            </p:nvSpPr>
            <p:spPr>
              <a:xfrm>
                <a:off x="4037880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0" name="Google Shape;4620;p35"/>
              <p:cNvSpPr/>
              <p:nvPr/>
            </p:nvSpPr>
            <p:spPr>
              <a:xfrm>
                <a:off x="4037880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1" name="Google Shape;4621;p35"/>
              <p:cNvSpPr/>
              <p:nvPr/>
            </p:nvSpPr>
            <p:spPr>
              <a:xfrm>
                <a:off x="3984178" y="188166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1"/>
                    </a:moveTo>
                    <a:lnTo>
                      <a:pt x="1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35"/>
              <p:cNvSpPr/>
              <p:nvPr/>
            </p:nvSpPr>
            <p:spPr>
              <a:xfrm>
                <a:off x="393044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35"/>
              <p:cNvSpPr/>
              <p:nvPr/>
            </p:nvSpPr>
            <p:spPr>
              <a:xfrm>
                <a:off x="3876710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0" y="3448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35"/>
              <p:cNvSpPr/>
              <p:nvPr/>
            </p:nvSpPr>
            <p:spPr>
              <a:xfrm>
                <a:off x="3823008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0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35"/>
              <p:cNvSpPr/>
              <p:nvPr/>
            </p:nvSpPr>
            <p:spPr>
              <a:xfrm>
                <a:off x="376927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1" y="0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35"/>
              <p:cNvSpPr/>
              <p:nvPr/>
            </p:nvSpPr>
            <p:spPr>
              <a:xfrm>
                <a:off x="3769274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7" name="Google Shape;4627;p35"/>
              <p:cNvSpPr/>
              <p:nvPr/>
            </p:nvSpPr>
            <p:spPr>
              <a:xfrm>
                <a:off x="3715587" y="1827979"/>
                <a:ext cx="53703" cy="53703"/>
              </a:xfrm>
              <a:custGeom>
                <a:rect b="b" l="l" r="r" t="t"/>
                <a:pathLst>
                  <a:path extrusionOk="0" h="3448" w="3448">
                    <a:moveTo>
                      <a:pt x="0" y="0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8" name="Google Shape;4628;p35"/>
              <p:cNvSpPr/>
              <p:nvPr/>
            </p:nvSpPr>
            <p:spPr>
              <a:xfrm>
                <a:off x="3661838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9" name="Google Shape;4629;p35"/>
              <p:cNvSpPr/>
              <p:nvPr/>
            </p:nvSpPr>
            <p:spPr>
              <a:xfrm>
                <a:off x="360808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0" name="Google Shape;4630;p35"/>
              <p:cNvSpPr/>
              <p:nvPr/>
            </p:nvSpPr>
            <p:spPr>
              <a:xfrm>
                <a:off x="360808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0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1" name="Google Shape;4631;p35"/>
              <p:cNvSpPr/>
              <p:nvPr/>
            </p:nvSpPr>
            <p:spPr>
              <a:xfrm>
                <a:off x="3554417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2" name="Google Shape;4632;p35"/>
              <p:cNvSpPr/>
              <p:nvPr/>
            </p:nvSpPr>
            <p:spPr>
              <a:xfrm>
                <a:off x="3554417" y="1989165"/>
                <a:ext cx="53703" cy="53687"/>
              </a:xfrm>
              <a:custGeom>
                <a:rect b="b" l="l" r="r" t="t"/>
                <a:pathLst>
                  <a:path extrusionOk="0" h="3447" w="3448">
                    <a:moveTo>
                      <a:pt x="0" y="1"/>
                    </a:moveTo>
                    <a:lnTo>
                      <a:pt x="0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3" name="Google Shape;4633;p35"/>
              <p:cNvSpPr/>
              <p:nvPr/>
            </p:nvSpPr>
            <p:spPr>
              <a:xfrm>
                <a:off x="3500683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4" name="Google Shape;4634;p35"/>
              <p:cNvSpPr/>
              <p:nvPr/>
            </p:nvSpPr>
            <p:spPr>
              <a:xfrm>
                <a:off x="3446918" y="2042836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1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5" name="Google Shape;4635;p35"/>
              <p:cNvSpPr/>
              <p:nvPr/>
            </p:nvSpPr>
            <p:spPr>
              <a:xfrm>
                <a:off x="3393247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0" y="1"/>
                    </a:moveTo>
                    <a:lnTo>
                      <a:pt x="0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36" name="Google Shape;4636;p35"/>
            <p:cNvSpPr/>
            <p:nvPr/>
          </p:nvSpPr>
          <p:spPr>
            <a:xfrm>
              <a:off x="3392686" y="1934871"/>
              <a:ext cx="54808" cy="54855"/>
            </a:xfrm>
            <a:custGeom>
              <a:rect b="b" l="l" r="r" t="t"/>
              <a:pathLst>
                <a:path extrusionOk="0" h="3522" w="3519">
                  <a:moveTo>
                    <a:pt x="1" y="1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3393247" y="1935416"/>
              <a:ext cx="53687" cy="53765"/>
            </a:xfrm>
            <a:custGeom>
              <a:rect b="b" l="l" r="r" t="t"/>
              <a:pathLst>
                <a:path extrusionOk="0" h="3452" w="3447">
                  <a:moveTo>
                    <a:pt x="0" y="0"/>
                  </a:moveTo>
                  <a:lnTo>
                    <a:pt x="0" y="3452"/>
                  </a:lnTo>
                  <a:lnTo>
                    <a:pt x="3447" y="3452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38" name="Google Shape;4638;p35"/>
            <p:cNvGrpSpPr/>
            <p:nvPr/>
          </p:nvGrpSpPr>
          <p:grpSpPr>
            <a:xfrm>
              <a:off x="3338952" y="1290190"/>
              <a:ext cx="1021829" cy="860691"/>
              <a:chOff x="3338952" y="1290190"/>
              <a:chExt cx="1021829" cy="860691"/>
            </a:xfrm>
          </p:grpSpPr>
          <p:sp>
            <p:nvSpPr>
              <p:cNvPr id="4639" name="Google Shape;4639;p35"/>
              <p:cNvSpPr/>
              <p:nvPr/>
            </p:nvSpPr>
            <p:spPr>
              <a:xfrm>
                <a:off x="4305973" y="1988604"/>
                <a:ext cx="54808" cy="54808"/>
              </a:xfrm>
              <a:custGeom>
                <a:rect b="b" l="l" r="r" t="t"/>
                <a:pathLst>
                  <a:path extrusionOk="0" h="3519" w="3519">
                    <a:moveTo>
                      <a:pt x="1" y="1"/>
                    </a:moveTo>
                    <a:lnTo>
                      <a:pt x="1" y="3519"/>
                    </a:lnTo>
                    <a:lnTo>
                      <a:pt x="3519" y="3519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0" name="Google Shape;4640;p35"/>
              <p:cNvSpPr/>
              <p:nvPr/>
            </p:nvSpPr>
            <p:spPr>
              <a:xfrm>
                <a:off x="4306534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1" name="Google Shape;4641;p35"/>
              <p:cNvSpPr/>
              <p:nvPr/>
            </p:nvSpPr>
            <p:spPr>
              <a:xfrm>
                <a:off x="4305973" y="1934871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9" y="3521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2" name="Google Shape;4642;p35"/>
              <p:cNvSpPr/>
              <p:nvPr/>
            </p:nvSpPr>
            <p:spPr>
              <a:xfrm>
                <a:off x="4306534" y="193541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3" name="Google Shape;4643;p35"/>
              <p:cNvSpPr/>
              <p:nvPr/>
            </p:nvSpPr>
            <p:spPr>
              <a:xfrm>
                <a:off x="425278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4" name="Google Shape;4644;p35"/>
              <p:cNvSpPr/>
              <p:nvPr/>
            </p:nvSpPr>
            <p:spPr>
              <a:xfrm>
                <a:off x="4252239" y="1881137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5" name="Google Shape;4645;p35"/>
              <p:cNvSpPr/>
              <p:nvPr/>
            </p:nvSpPr>
            <p:spPr>
              <a:xfrm>
                <a:off x="4252784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35"/>
              <p:cNvSpPr/>
              <p:nvPr/>
            </p:nvSpPr>
            <p:spPr>
              <a:xfrm>
                <a:off x="4252239" y="1827450"/>
                <a:ext cx="54855" cy="54793"/>
              </a:xfrm>
              <a:custGeom>
                <a:rect b="b" l="l" r="r" t="t"/>
                <a:pathLst>
                  <a:path extrusionOk="0" h="3518" w="3522">
                    <a:moveTo>
                      <a:pt x="1" y="0"/>
                    </a:moveTo>
                    <a:lnTo>
                      <a:pt x="1" y="3518"/>
                    </a:lnTo>
                    <a:lnTo>
                      <a:pt x="3521" y="3518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7" name="Google Shape;4647;p35"/>
              <p:cNvSpPr/>
              <p:nvPr/>
            </p:nvSpPr>
            <p:spPr>
              <a:xfrm>
                <a:off x="4252784" y="1827979"/>
                <a:ext cx="53765" cy="53703"/>
              </a:xfrm>
              <a:custGeom>
                <a:rect b="b" l="l" r="r" t="t"/>
                <a:pathLst>
                  <a:path extrusionOk="0" h="3448" w="3452">
                    <a:moveTo>
                      <a:pt x="0" y="0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8" name="Google Shape;4648;p35"/>
              <p:cNvSpPr/>
              <p:nvPr/>
            </p:nvSpPr>
            <p:spPr>
              <a:xfrm>
                <a:off x="4252239" y="1773700"/>
                <a:ext cx="54855" cy="54855"/>
              </a:xfrm>
              <a:custGeom>
                <a:rect b="b" l="l" r="r" t="t"/>
                <a:pathLst>
                  <a:path extrusionOk="0" h="3522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9" name="Google Shape;4649;p35"/>
              <p:cNvSpPr/>
              <p:nvPr/>
            </p:nvSpPr>
            <p:spPr>
              <a:xfrm>
                <a:off x="425278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0" name="Google Shape;4650;p35"/>
              <p:cNvSpPr/>
              <p:nvPr/>
            </p:nvSpPr>
            <p:spPr>
              <a:xfrm>
                <a:off x="4198505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1" name="Google Shape;4651;p35"/>
              <p:cNvSpPr/>
              <p:nvPr/>
            </p:nvSpPr>
            <p:spPr>
              <a:xfrm>
                <a:off x="4199035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1" y="1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2" name="Google Shape;4652;p35"/>
              <p:cNvSpPr/>
              <p:nvPr/>
            </p:nvSpPr>
            <p:spPr>
              <a:xfrm>
                <a:off x="4198505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0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3" name="Google Shape;4653;p35"/>
              <p:cNvSpPr/>
              <p:nvPr/>
            </p:nvSpPr>
            <p:spPr>
              <a:xfrm>
                <a:off x="4199035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4" name="Google Shape;4654;p35"/>
              <p:cNvSpPr/>
              <p:nvPr/>
            </p:nvSpPr>
            <p:spPr>
              <a:xfrm>
                <a:off x="4198505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1" y="0"/>
                    </a:moveTo>
                    <a:lnTo>
                      <a:pt x="1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5" name="Google Shape;4655;p35"/>
              <p:cNvSpPr/>
              <p:nvPr/>
            </p:nvSpPr>
            <p:spPr>
              <a:xfrm>
                <a:off x="4199035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1" y="1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6" name="Google Shape;4656;p35"/>
              <p:cNvSpPr/>
              <p:nvPr/>
            </p:nvSpPr>
            <p:spPr>
              <a:xfrm>
                <a:off x="4198505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1" y="1"/>
                    </a:moveTo>
                    <a:lnTo>
                      <a:pt x="1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7" name="Google Shape;4657;p35"/>
              <p:cNvSpPr/>
              <p:nvPr/>
            </p:nvSpPr>
            <p:spPr>
              <a:xfrm>
                <a:off x="4199035" y="1613075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8" name="Google Shape;4658;p35"/>
              <p:cNvSpPr/>
              <p:nvPr/>
            </p:nvSpPr>
            <p:spPr>
              <a:xfrm>
                <a:off x="4144818" y="209604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9" name="Google Shape;4659;p35"/>
              <p:cNvSpPr/>
              <p:nvPr/>
            </p:nvSpPr>
            <p:spPr>
              <a:xfrm>
                <a:off x="4145348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0" name="Google Shape;4660;p35"/>
              <p:cNvSpPr/>
              <p:nvPr/>
            </p:nvSpPr>
            <p:spPr>
              <a:xfrm>
                <a:off x="4145348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1" name="Google Shape;4661;p35"/>
              <p:cNvSpPr/>
              <p:nvPr/>
            </p:nvSpPr>
            <p:spPr>
              <a:xfrm>
                <a:off x="414481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2" name="Google Shape;4662;p35"/>
              <p:cNvSpPr/>
              <p:nvPr/>
            </p:nvSpPr>
            <p:spPr>
              <a:xfrm>
                <a:off x="4145348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3" name="Google Shape;4663;p35"/>
              <p:cNvSpPr/>
              <p:nvPr/>
            </p:nvSpPr>
            <p:spPr>
              <a:xfrm>
                <a:off x="4091069" y="209604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4" name="Google Shape;4664;p35"/>
              <p:cNvSpPr/>
              <p:nvPr/>
            </p:nvSpPr>
            <p:spPr>
              <a:xfrm>
                <a:off x="4091614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0" y="1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5" name="Google Shape;4665;p35"/>
              <p:cNvSpPr/>
              <p:nvPr/>
            </p:nvSpPr>
            <p:spPr>
              <a:xfrm>
                <a:off x="409161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6" name="Google Shape;4666;p35"/>
              <p:cNvSpPr/>
              <p:nvPr/>
            </p:nvSpPr>
            <p:spPr>
              <a:xfrm>
                <a:off x="4091614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0" y="1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7" name="Google Shape;4667;p35"/>
              <p:cNvSpPr/>
              <p:nvPr/>
            </p:nvSpPr>
            <p:spPr>
              <a:xfrm>
                <a:off x="4091069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8" name="Google Shape;4668;p35"/>
              <p:cNvSpPr/>
              <p:nvPr/>
            </p:nvSpPr>
            <p:spPr>
              <a:xfrm>
                <a:off x="4091614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9" name="Google Shape;4669;p35"/>
              <p:cNvSpPr/>
              <p:nvPr/>
            </p:nvSpPr>
            <p:spPr>
              <a:xfrm>
                <a:off x="4037880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0" name="Google Shape;4670;p35"/>
              <p:cNvSpPr/>
              <p:nvPr/>
            </p:nvSpPr>
            <p:spPr>
              <a:xfrm>
                <a:off x="403788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1" name="Google Shape;4671;p35"/>
              <p:cNvSpPr/>
              <p:nvPr/>
            </p:nvSpPr>
            <p:spPr>
              <a:xfrm>
                <a:off x="4037335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2" name="Google Shape;4672;p35"/>
              <p:cNvSpPr/>
              <p:nvPr/>
            </p:nvSpPr>
            <p:spPr>
              <a:xfrm>
                <a:off x="4037880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3" name="Google Shape;4673;p35"/>
              <p:cNvSpPr/>
              <p:nvPr/>
            </p:nvSpPr>
            <p:spPr>
              <a:xfrm>
                <a:off x="3983648" y="1988604"/>
                <a:ext cx="54777" cy="54808"/>
              </a:xfrm>
              <a:custGeom>
                <a:rect b="b" l="l" r="r" t="t"/>
                <a:pathLst>
                  <a:path extrusionOk="0" h="3519" w="3517">
                    <a:moveTo>
                      <a:pt x="0" y="1"/>
                    </a:moveTo>
                    <a:lnTo>
                      <a:pt x="0" y="3519"/>
                    </a:lnTo>
                    <a:lnTo>
                      <a:pt x="3517" y="3519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4" name="Google Shape;4674;p35"/>
              <p:cNvSpPr/>
              <p:nvPr/>
            </p:nvSpPr>
            <p:spPr>
              <a:xfrm>
                <a:off x="3984178" y="1989165"/>
                <a:ext cx="53718" cy="53687"/>
              </a:xfrm>
              <a:custGeom>
                <a:rect b="b" l="l" r="r" t="t"/>
                <a:pathLst>
                  <a:path extrusionOk="0" h="3447" w="3449">
                    <a:moveTo>
                      <a:pt x="1" y="1"/>
                    </a:moveTo>
                    <a:lnTo>
                      <a:pt x="1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5" name="Google Shape;4675;p35"/>
              <p:cNvSpPr/>
              <p:nvPr/>
            </p:nvSpPr>
            <p:spPr>
              <a:xfrm>
                <a:off x="3983648" y="1934871"/>
                <a:ext cx="54777" cy="54855"/>
              </a:xfrm>
              <a:custGeom>
                <a:rect b="b" l="l" r="r" t="t"/>
                <a:pathLst>
                  <a:path extrusionOk="0" h="3522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6" name="Google Shape;4676;p35"/>
              <p:cNvSpPr/>
              <p:nvPr/>
            </p:nvSpPr>
            <p:spPr>
              <a:xfrm>
                <a:off x="3984178" y="193541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0"/>
                    </a:moveTo>
                    <a:lnTo>
                      <a:pt x="1" y="3452"/>
                    </a:lnTo>
                    <a:lnTo>
                      <a:pt x="3448" y="3452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7" name="Google Shape;4677;p35"/>
              <p:cNvSpPr/>
              <p:nvPr/>
            </p:nvSpPr>
            <p:spPr>
              <a:xfrm>
                <a:off x="398364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8" name="Google Shape;4678;p35"/>
              <p:cNvSpPr/>
              <p:nvPr/>
            </p:nvSpPr>
            <p:spPr>
              <a:xfrm>
                <a:off x="3984178" y="1559342"/>
                <a:ext cx="53718" cy="53749"/>
              </a:xfrm>
              <a:custGeom>
                <a:rect b="b" l="l" r="r" t="t"/>
                <a:pathLst>
                  <a:path extrusionOk="0" h="3451" w="3449">
                    <a:moveTo>
                      <a:pt x="1" y="0"/>
                    </a:moveTo>
                    <a:lnTo>
                      <a:pt x="1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9" name="Google Shape;4679;p35"/>
              <p:cNvSpPr/>
              <p:nvPr/>
            </p:nvSpPr>
            <p:spPr>
              <a:xfrm>
                <a:off x="393044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0" name="Google Shape;4680;p35"/>
              <p:cNvSpPr/>
              <p:nvPr/>
            </p:nvSpPr>
            <p:spPr>
              <a:xfrm>
                <a:off x="393044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1" name="Google Shape;4681;p35"/>
              <p:cNvSpPr/>
              <p:nvPr/>
            </p:nvSpPr>
            <p:spPr>
              <a:xfrm>
                <a:off x="3876710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2" name="Google Shape;4682;p35"/>
              <p:cNvSpPr/>
              <p:nvPr/>
            </p:nvSpPr>
            <p:spPr>
              <a:xfrm>
                <a:off x="387671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3" name="Google Shape;4683;p35"/>
              <p:cNvSpPr/>
              <p:nvPr/>
            </p:nvSpPr>
            <p:spPr>
              <a:xfrm>
                <a:off x="3876710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4" name="Google Shape;4684;p35"/>
              <p:cNvSpPr/>
              <p:nvPr/>
            </p:nvSpPr>
            <p:spPr>
              <a:xfrm>
                <a:off x="3876150" y="1451345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5" name="Google Shape;4685;p35"/>
              <p:cNvSpPr/>
              <p:nvPr/>
            </p:nvSpPr>
            <p:spPr>
              <a:xfrm>
                <a:off x="3876710" y="145190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6" name="Google Shape;4686;p35"/>
              <p:cNvSpPr/>
              <p:nvPr/>
            </p:nvSpPr>
            <p:spPr>
              <a:xfrm>
                <a:off x="3876150" y="139761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7" name="Google Shape;4687;p35"/>
              <p:cNvSpPr/>
              <p:nvPr/>
            </p:nvSpPr>
            <p:spPr>
              <a:xfrm>
                <a:off x="3876710" y="139815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8" name="Google Shape;4688;p35"/>
              <p:cNvSpPr/>
              <p:nvPr/>
            </p:nvSpPr>
            <p:spPr>
              <a:xfrm>
                <a:off x="3823008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1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9" name="Google Shape;4689;p35"/>
              <p:cNvSpPr/>
              <p:nvPr/>
            </p:nvSpPr>
            <p:spPr>
              <a:xfrm>
                <a:off x="3823008" y="1613075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0" name="Google Shape;4690;p35"/>
              <p:cNvSpPr/>
              <p:nvPr/>
            </p:nvSpPr>
            <p:spPr>
              <a:xfrm>
                <a:off x="382247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1" name="Google Shape;4691;p35"/>
              <p:cNvSpPr/>
              <p:nvPr/>
            </p:nvSpPr>
            <p:spPr>
              <a:xfrm>
                <a:off x="3823008" y="1559342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2" name="Google Shape;4692;p35"/>
              <p:cNvSpPr/>
              <p:nvPr/>
            </p:nvSpPr>
            <p:spPr>
              <a:xfrm>
                <a:off x="3822478" y="150509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3" name="Google Shape;4693;p35"/>
              <p:cNvSpPr/>
              <p:nvPr/>
            </p:nvSpPr>
            <p:spPr>
              <a:xfrm>
                <a:off x="3823008" y="1505639"/>
                <a:ext cx="53687" cy="53718"/>
              </a:xfrm>
              <a:custGeom>
                <a:rect b="b" l="l" r="r" t="t"/>
                <a:pathLst>
                  <a:path extrusionOk="0" h="3449" w="3447">
                    <a:moveTo>
                      <a:pt x="1" y="1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4" name="Google Shape;4694;p35"/>
              <p:cNvSpPr/>
              <p:nvPr/>
            </p:nvSpPr>
            <p:spPr>
              <a:xfrm>
                <a:off x="3822478" y="134392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5" name="Google Shape;4695;p35"/>
              <p:cNvSpPr/>
              <p:nvPr/>
            </p:nvSpPr>
            <p:spPr>
              <a:xfrm>
                <a:off x="3823008" y="134446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6" name="Google Shape;4696;p35"/>
              <p:cNvSpPr/>
              <p:nvPr/>
            </p:nvSpPr>
            <p:spPr>
              <a:xfrm>
                <a:off x="3822478" y="1290190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0"/>
                    </a:moveTo>
                    <a:lnTo>
                      <a:pt x="0" y="3520"/>
                    </a:lnTo>
                    <a:lnTo>
                      <a:pt x="3517" y="3520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7" name="Google Shape;4697;p35"/>
              <p:cNvSpPr/>
              <p:nvPr/>
            </p:nvSpPr>
            <p:spPr>
              <a:xfrm>
                <a:off x="3823008" y="1290720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8" name="Google Shape;4698;p35"/>
              <p:cNvSpPr/>
              <p:nvPr/>
            </p:nvSpPr>
            <p:spPr>
              <a:xfrm>
                <a:off x="376927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9" name="Google Shape;4699;p35"/>
              <p:cNvSpPr/>
              <p:nvPr/>
            </p:nvSpPr>
            <p:spPr>
              <a:xfrm>
                <a:off x="376927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0" name="Google Shape;4700;p35"/>
              <p:cNvSpPr/>
              <p:nvPr/>
            </p:nvSpPr>
            <p:spPr>
              <a:xfrm>
                <a:off x="3715587" y="1881666"/>
                <a:ext cx="53703" cy="53765"/>
              </a:xfrm>
              <a:custGeom>
                <a:rect b="b" l="l" r="r" t="t"/>
                <a:pathLst>
                  <a:path extrusionOk="0" h="3452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1" name="Google Shape;4701;p35"/>
              <p:cNvSpPr/>
              <p:nvPr/>
            </p:nvSpPr>
            <p:spPr>
              <a:xfrm>
                <a:off x="3715587" y="1613075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2" name="Google Shape;4702;p35"/>
              <p:cNvSpPr/>
              <p:nvPr/>
            </p:nvSpPr>
            <p:spPr>
              <a:xfrm>
                <a:off x="3661308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3" name="Google Shape;4703;p35"/>
              <p:cNvSpPr/>
              <p:nvPr/>
            </p:nvSpPr>
            <p:spPr>
              <a:xfrm>
                <a:off x="366183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1" y="1"/>
                    </a:moveTo>
                    <a:lnTo>
                      <a:pt x="1" y="3447"/>
                    </a:lnTo>
                    <a:lnTo>
                      <a:pt x="3451" y="3447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4" name="Google Shape;4704;p35"/>
              <p:cNvSpPr/>
              <p:nvPr/>
            </p:nvSpPr>
            <p:spPr>
              <a:xfrm>
                <a:off x="3661308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5" name="Google Shape;4705;p35"/>
              <p:cNvSpPr/>
              <p:nvPr/>
            </p:nvSpPr>
            <p:spPr>
              <a:xfrm>
                <a:off x="366183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0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6" name="Google Shape;4706;p35"/>
              <p:cNvSpPr/>
              <p:nvPr/>
            </p:nvSpPr>
            <p:spPr>
              <a:xfrm>
                <a:off x="3661308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7" name="Google Shape;4707;p35"/>
              <p:cNvSpPr/>
              <p:nvPr/>
            </p:nvSpPr>
            <p:spPr>
              <a:xfrm>
                <a:off x="366183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8" name="Google Shape;4708;p35"/>
              <p:cNvSpPr/>
              <p:nvPr/>
            </p:nvSpPr>
            <p:spPr>
              <a:xfrm>
                <a:off x="3608088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9" name="Google Shape;4709;p35"/>
              <p:cNvSpPr/>
              <p:nvPr/>
            </p:nvSpPr>
            <p:spPr>
              <a:xfrm>
                <a:off x="3608088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0" name="Google Shape;4710;p35"/>
              <p:cNvSpPr/>
              <p:nvPr/>
            </p:nvSpPr>
            <p:spPr>
              <a:xfrm>
                <a:off x="3607559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0" y="3521"/>
                    </a:lnTo>
                    <a:lnTo>
                      <a:pt x="3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1" name="Google Shape;4711;p35"/>
              <p:cNvSpPr/>
              <p:nvPr/>
            </p:nvSpPr>
            <p:spPr>
              <a:xfrm>
                <a:off x="360808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2" name="Google Shape;4712;p35"/>
              <p:cNvSpPr/>
              <p:nvPr/>
            </p:nvSpPr>
            <p:spPr>
              <a:xfrm>
                <a:off x="3553872" y="209604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3" name="Google Shape;4713;p35"/>
              <p:cNvSpPr/>
              <p:nvPr/>
            </p:nvSpPr>
            <p:spPr>
              <a:xfrm>
                <a:off x="3554417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4" name="Google Shape;4714;p35"/>
              <p:cNvSpPr/>
              <p:nvPr/>
            </p:nvSpPr>
            <p:spPr>
              <a:xfrm>
                <a:off x="3554417" y="177424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5" name="Google Shape;4715;p35"/>
              <p:cNvSpPr/>
              <p:nvPr/>
            </p:nvSpPr>
            <p:spPr>
              <a:xfrm>
                <a:off x="3554417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6" name="Google Shape;4716;p35"/>
              <p:cNvSpPr/>
              <p:nvPr/>
            </p:nvSpPr>
            <p:spPr>
              <a:xfrm>
                <a:off x="3554417" y="1666809"/>
                <a:ext cx="53703" cy="53718"/>
              </a:xfrm>
              <a:custGeom>
                <a:rect b="b" l="l" r="r" t="t"/>
                <a:pathLst>
                  <a:path extrusionOk="0" h="3449" w="3448">
                    <a:moveTo>
                      <a:pt x="0" y="1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7" name="Google Shape;4717;p35"/>
              <p:cNvSpPr/>
              <p:nvPr/>
            </p:nvSpPr>
            <p:spPr>
              <a:xfrm>
                <a:off x="3553872" y="155878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8" name="Google Shape;4718;p35"/>
              <p:cNvSpPr/>
              <p:nvPr/>
            </p:nvSpPr>
            <p:spPr>
              <a:xfrm>
                <a:off x="3554417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9" name="Google Shape;4719;p35"/>
              <p:cNvSpPr/>
              <p:nvPr/>
            </p:nvSpPr>
            <p:spPr>
              <a:xfrm>
                <a:off x="3500122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0" name="Google Shape;4720;p35"/>
              <p:cNvSpPr/>
              <p:nvPr/>
            </p:nvSpPr>
            <p:spPr>
              <a:xfrm>
                <a:off x="3500683" y="2096570"/>
                <a:ext cx="53749" cy="53780"/>
              </a:xfrm>
              <a:custGeom>
                <a:rect b="b" l="l" r="r" t="t"/>
                <a:pathLst>
                  <a:path extrusionOk="0" h="3453" w="3451">
                    <a:moveTo>
                      <a:pt x="0" y="1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1" name="Google Shape;4721;p35"/>
              <p:cNvSpPr/>
              <p:nvPr/>
            </p:nvSpPr>
            <p:spPr>
              <a:xfrm>
                <a:off x="3500683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2" name="Google Shape;4722;p35"/>
              <p:cNvSpPr/>
              <p:nvPr/>
            </p:nvSpPr>
            <p:spPr>
              <a:xfrm>
                <a:off x="3500122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3" name="Google Shape;4723;p35"/>
              <p:cNvSpPr/>
              <p:nvPr/>
            </p:nvSpPr>
            <p:spPr>
              <a:xfrm>
                <a:off x="3500683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4" name="Google Shape;4724;p35"/>
              <p:cNvSpPr/>
              <p:nvPr/>
            </p:nvSpPr>
            <p:spPr>
              <a:xfrm>
                <a:off x="3446389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5" name="Google Shape;4725;p35"/>
              <p:cNvSpPr/>
              <p:nvPr/>
            </p:nvSpPr>
            <p:spPr>
              <a:xfrm>
                <a:off x="3446918" y="2096570"/>
                <a:ext cx="53780" cy="53780"/>
              </a:xfrm>
              <a:custGeom>
                <a:rect b="b" l="l" r="r" t="t"/>
                <a:pathLst>
                  <a:path extrusionOk="0" h="3453" w="3453">
                    <a:moveTo>
                      <a:pt x="1" y="1"/>
                    </a:moveTo>
                    <a:lnTo>
                      <a:pt x="1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6" name="Google Shape;4726;p35"/>
              <p:cNvSpPr/>
              <p:nvPr/>
            </p:nvSpPr>
            <p:spPr>
              <a:xfrm>
                <a:off x="3446389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0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7" name="Google Shape;4727;p35"/>
              <p:cNvSpPr/>
              <p:nvPr/>
            </p:nvSpPr>
            <p:spPr>
              <a:xfrm>
                <a:off x="3446918" y="1720512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8" name="Google Shape;4728;p35"/>
              <p:cNvSpPr/>
              <p:nvPr/>
            </p:nvSpPr>
            <p:spPr>
              <a:xfrm>
                <a:off x="3446389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0" y="0"/>
                    </a:moveTo>
                    <a:lnTo>
                      <a:pt x="0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9" name="Google Shape;4729;p35"/>
              <p:cNvSpPr/>
              <p:nvPr/>
            </p:nvSpPr>
            <p:spPr>
              <a:xfrm>
                <a:off x="3446918" y="1666809"/>
                <a:ext cx="53780" cy="53718"/>
              </a:xfrm>
              <a:custGeom>
                <a:rect b="b" l="l" r="r" t="t"/>
                <a:pathLst>
                  <a:path extrusionOk="0" h="3449" w="3453">
                    <a:moveTo>
                      <a:pt x="1" y="1"/>
                    </a:moveTo>
                    <a:lnTo>
                      <a:pt x="1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0" name="Google Shape;4730;p35"/>
              <p:cNvSpPr/>
              <p:nvPr/>
            </p:nvSpPr>
            <p:spPr>
              <a:xfrm>
                <a:off x="3446389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0" y="1"/>
                    </a:moveTo>
                    <a:lnTo>
                      <a:pt x="0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1" name="Google Shape;4731;p35"/>
              <p:cNvSpPr/>
              <p:nvPr/>
            </p:nvSpPr>
            <p:spPr>
              <a:xfrm>
                <a:off x="3446918" y="1613075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35"/>
              <p:cNvSpPr/>
              <p:nvPr/>
            </p:nvSpPr>
            <p:spPr>
              <a:xfrm>
                <a:off x="3393247" y="204283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35"/>
              <p:cNvSpPr/>
              <p:nvPr/>
            </p:nvSpPr>
            <p:spPr>
              <a:xfrm>
                <a:off x="3392686" y="1881137"/>
                <a:ext cx="54808" cy="54840"/>
              </a:xfrm>
              <a:custGeom>
                <a:rect b="b" l="l" r="r" t="t"/>
                <a:pathLst>
                  <a:path extrusionOk="0" h="3521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35"/>
              <p:cNvSpPr/>
              <p:nvPr/>
            </p:nvSpPr>
            <p:spPr>
              <a:xfrm>
                <a:off x="3393247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35"/>
              <p:cNvSpPr/>
              <p:nvPr/>
            </p:nvSpPr>
            <p:spPr>
              <a:xfrm>
                <a:off x="3392686" y="1827450"/>
                <a:ext cx="54808" cy="54793"/>
              </a:xfrm>
              <a:custGeom>
                <a:rect b="b" l="l" r="r" t="t"/>
                <a:pathLst>
                  <a:path extrusionOk="0" h="3518" w="3519">
                    <a:moveTo>
                      <a:pt x="1" y="0"/>
                    </a:moveTo>
                    <a:lnTo>
                      <a:pt x="1" y="3518"/>
                    </a:lnTo>
                    <a:lnTo>
                      <a:pt x="3518" y="3518"/>
                    </a:ln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35"/>
              <p:cNvSpPr/>
              <p:nvPr/>
            </p:nvSpPr>
            <p:spPr>
              <a:xfrm>
                <a:off x="3393247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0" y="0"/>
                    </a:moveTo>
                    <a:lnTo>
                      <a:pt x="0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35"/>
              <p:cNvSpPr/>
              <p:nvPr/>
            </p:nvSpPr>
            <p:spPr>
              <a:xfrm>
                <a:off x="3392686" y="1773700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35"/>
              <p:cNvSpPr/>
              <p:nvPr/>
            </p:nvSpPr>
            <p:spPr>
              <a:xfrm>
                <a:off x="3393247" y="177424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0"/>
                    </a:moveTo>
                    <a:lnTo>
                      <a:pt x="0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35"/>
              <p:cNvSpPr/>
              <p:nvPr/>
            </p:nvSpPr>
            <p:spPr>
              <a:xfrm>
                <a:off x="3338952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35"/>
              <p:cNvSpPr/>
              <p:nvPr/>
            </p:nvSpPr>
            <p:spPr>
              <a:xfrm>
                <a:off x="3339513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35"/>
              <p:cNvSpPr/>
              <p:nvPr/>
            </p:nvSpPr>
            <p:spPr>
              <a:xfrm>
                <a:off x="3338952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35"/>
              <p:cNvSpPr/>
              <p:nvPr/>
            </p:nvSpPr>
            <p:spPr>
              <a:xfrm>
                <a:off x="3339513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43" name="Google Shape;4743;p35"/>
          <p:cNvGrpSpPr/>
          <p:nvPr/>
        </p:nvGrpSpPr>
        <p:grpSpPr>
          <a:xfrm>
            <a:off x="6943202" y="2549753"/>
            <a:ext cx="1021829" cy="860691"/>
            <a:chOff x="3338952" y="1290190"/>
            <a:chExt cx="1021829" cy="860691"/>
          </a:xfrm>
        </p:grpSpPr>
        <p:sp>
          <p:nvSpPr>
            <p:cNvPr id="4744" name="Google Shape;4744;p35"/>
            <p:cNvSpPr/>
            <p:nvPr/>
          </p:nvSpPr>
          <p:spPr>
            <a:xfrm>
              <a:off x="425223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35"/>
            <p:cNvSpPr/>
            <p:nvPr/>
          </p:nvSpPr>
          <p:spPr>
            <a:xfrm>
              <a:off x="425223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35"/>
            <p:cNvSpPr/>
            <p:nvPr/>
          </p:nvSpPr>
          <p:spPr>
            <a:xfrm>
              <a:off x="425223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35"/>
            <p:cNvSpPr/>
            <p:nvPr/>
          </p:nvSpPr>
          <p:spPr>
            <a:xfrm>
              <a:off x="425278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35"/>
            <p:cNvSpPr/>
            <p:nvPr/>
          </p:nvSpPr>
          <p:spPr>
            <a:xfrm>
              <a:off x="4198505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35"/>
            <p:cNvSpPr/>
            <p:nvPr/>
          </p:nvSpPr>
          <p:spPr>
            <a:xfrm>
              <a:off x="4198505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35"/>
            <p:cNvSpPr/>
            <p:nvPr/>
          </p:nvSpPr>
          <p:spPr>
            <a:xfrm>
              <a:off x="4199035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1" y="1"/>
                  </a:moveTo>
                  <a:lnTo>
                    <a:pt x="1" y="3447"/>
                  </a:lnTo>
                  <a:lnTo>
                    <a:pt x="3451" y="3447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35"/>
            <p:cNvSpPr/>
            <p:nvPr/>
          </p:nvSpPr>
          <p:spPr>
            <a:xfrm>
              <a:off x="4198505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35"/>
            <p:cNvSpPr/>
            <p:nvPr/>
          </p:nvSpPr>
          <p:spPr>
            <a:xfrm>
              <a:off x="4199035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0"/>
                  </a:moveTo>
                  <a:lnTo>
                    <a:pt x="1" y="3452"/>
                  </a:lnTo>
                  <a:lnTo>
                    <a:pt x="3451" y="3452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35"/>
            <p:cNvSpPr/>
            <p:nvPr/>
          </p:nvSpPr>
          <p:spPr>
            <a:xfrm>
              <a:off x="419850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35"/>
            <p:cNvSpPr/>
            <p:nvPr/>
          </p:nvSpPr>
          <p:spPr>
            <a:xfrm>
              <a:off x="4199035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1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35"/>
            <p:cNvSpPr/>
            <p:nvPr/>
          </p:nvSpPr>
          <p:spPr>
            <a:xfrm>
              <a:off x="419850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35"/>
            <p:cNvSpPr/>
            <p:nvPr/>
          </p:nvSpPr>
          <p:spPr>
            <a:xfrm>
              <a:off x="4199035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35"/>
            <p:cNvSpPr/>
            <p:nvPr/>
          </p:nvSpPr>
          <p:spPr>
            <a:xfrm>
              <a:off x="419850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35"/>
            <p:cNvSpPr/>
            <p:nvPr/>
          </p:nvSpPr>
          <p:spPr>
            <a:xfrm>
              <a:off x="4199035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35"/>
            <p:cNvSpPr/>
            <p:nvPr/>
          </p:nvSpPr>
          <p:spPr>
            <a:xfrm>
              <a:off x="4144818" y="204230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35"/>
            <p:cNvSpPr/>
            <p:nvPr/>
          </p:nvSpPr>
          <p:spPr>
            <a:xfrm>
              <a:off x="4144818" y="1988604"/>
              <a:ext cx="54777" cy="54808"/>
            </a:xfrm>
            <a:custGeom>
              <a:rect b="b" l="l" r="r" t="t"/>
              <a:pathLst>
                <a:path extrusionOk="0" h="3519" w="3517">
                  <a:moveTo>
                    <a:pt x="0" y="1"/>
                  </a:moveTo>
                  <a:lnTo>
                    <a:pt x="0" y="3519"/>
                  </a:lnTo>
                  <a:lnTo>
                    <a:pt x="3516" y="3519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35"/>
            <p:cNvSpPr/>
            <p:nvPr/>
          </p:nvSpPr>
          <p:spPr>
            <a:xfrm>
              <a:off x="4145348" y="1989165"/>
              <a:ext cx="53703" cy="53687"/>
            </a:xfrm>
            <a:custGeom>
              <a:rect b="b" l="l" r="r" t="t"/>
              <a:pathLst>
                <a:path extrusionOk="0" h="3447" w="3448">
                  <a:moveTo>
                    <a:pt x="0" y="1"/>
                  </a:moveTo>
                  <a:lnTo>
                    <a:pt x="0" y="3447"/>
                  </a:lnTo>
                  <a:lnTo>
                    <a:pt x="3448" y="3447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35"/>
            <p:cNvSpPr/>
            <p:nvPr/>
          </p:nvSpPr>
          <p:spPr>
            <a:xfrm>
              <a:off x="4144818" y="1934871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35"/>
            <p:cNvSpPr/>
            <p:nvPr/>
          </p:nvSpPr>
          <p:spPr>
            <a:xfrm>
              <a:off x="4145348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35"/>
            <p:cNvSpPr/>
            <p:nvPr/>
          </p:nvSpPr>
          <p:spPr>
            <a:xfrm>
              <a:off x="414481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35"/>
            <p:cNvSpPr/>
            <p:nvPr/>
          </p:nvSpPr>
          <p:spPr>
            <a:xfrm>
              <a:off x="4145348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35"/>
            <p:cNvSpPr/>
            <p:nvPr/>
          </p:nvSpPr>
          <p:spPr>
            <a:xfrm>
              <a:off x="414481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6" y="3518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35"/>
            <p:cNvSpPr/>
            <p:nvPr/>
          </p:nvSpPr>
          <p:spPr>
            <a:xfrm>
              <a:off x="4145348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35"/>
            <p:cNvSpPr/>
            <p:nvPr/>
          </p:nvSpPr>
          <p:spPr>
            <a:xfrm>
              <a:off x="414481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35"/>
            <p:cNvSpPr/>
            <p:nvPr/>
          </p:nvSpPr>
          <p:spPr>
            <a:xfrm>
              <a:off x="4145348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35"/>
            <p:cNvSpPr/>
            <p:nvPr/>
          </p:nvSpPr>
          <p:spPr>
            <a:xfrm>
              <a:off x="414481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35"/>
            <p:cNvSpPr/>
            <p:nvPr/>
          </p:nvSpPr>
          <p:spPr>
            <a:xfrm>
              <a:off x="414481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6" y="3517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2" name="Google Shape;4772;p35"/>
            <p:cNvSpPr/>
            <p:nvPr/>
          </p:nvSpPr>
          <p:spPr>
            <a:xfrm>
              <a:off x="4145348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3" name="Google Shape;4773;p35"/>
            <p:cNvSpPr/>
            <p:nvPr/>
          </p:nvSpPr>
          <p:spPr>
            <a:xfrm>
              <a:off x="414481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6" y="35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4" name="Google Shape;4774;p35"/>
            <p:cNvSpPr/>
            <p:nvPr/>
          </p:nvSpPr>
          <p:spPr>
            <a:xfrm>
              <a:off x="4145348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5" name="Google Shape;4775;p35"/>
            <p:cNvSpPr/>
            <p:nvPr/>
          </p:nvSpPr>
          <p:spPr>
            <a:xfrm>
              <a:off x="409106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6" name="Google Shape;4776;p35"/>
            <p:cNvSpPr/>
            <p:nvPr/>
          </p:nvSpPr>
          <p:spPr>
            <a:xfrm>
              <a:off x="409106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35"/>
            <p:cNvSpPr/>
            <p:nvPr/>
          </p:nvSpPr>
          <p:spPr>
            <a:xfrm>
              <a:off x="4091614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0" y="1"/>
                  </a:moveTo>
                  <a:lnTo>
                    <a:pt x="0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35"/>
            <p:cNvSpPr/>
            <p:nvPr/>
          </p:nvSpPr>
          <p:spPr>
            <a:xfrm>
              <a:off x="409106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9" name="Google Shape;4779;p35"/>
            <p:cNvSpPr/>
            <p:nvPr/>
          </p:nvSpPr>
          <p:spPr>
            <a:xfrm>
              <a:off x="409161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0" name="Google Shape;4780;p35"/>
            <p:cNvSpPr/>
            <p:nvPr/>
          </p:nvSpPr>
          <p:spPr>
            <a:xfrm>
              <a:off x="4091069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35"/>
            <p:cNvSpPr/>
            <p:nvPr/>
          </p:nvSpPr>
          <p:spPr>
            <a:xfrm>
              <a:off x="4091614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35"/>
            <p:cNvSpPr/>
            <p:nvPr/>
          </p:nvSpPr>
          <p:spPr>
            <a:xfrm>
              <a:off x="4091069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35"/>
            <p:cNvSpPr/>
            <p:nvPr/>
          </p:nvSpPr>
          <p:spPr>
            <a:xfrm>
              <a:off x="4091614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35"/>
            <p:cNvSpPr/>
            <p:nvPr/>
          </p:nvSpPr>
          <p:spPr>
            <a:xfrm>
              <a:off x="4091069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35"/>
            <p:cNvSpPr/>
            <p:nvPr/>
          </p:nvSpPr>
          <p:spPr>
            <a:xfrm>
              <a:off x="4091069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35"/>
            <p:cNvSpPr/>
            <p:nvPr/>
          </p:nvSpPr>
          <p:spPr>
            <a:xfrm>
              <a:off x="4091614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35"/>
            <p:cNvSpPr/>
            <p:nvPr/>
          </p:nvSpPr>
          <p:spPr>
            <a:xfrm>
              <a:off x="4091069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35"/>
            <p:cNvSpPr/>
            <p:nvPr/>
          </p:nvSpPr>
          <p:spPr>
            <a:xfrm>
              <a:off x="4091069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35"/>
            <p:cNvSpPr/>
            <p:nvPr/>
          </p:nvSpPr>
          <p:spPr>
            <a:xfrm>
              <a:off x="4091614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35"/>
            <p:cNvSpPr/>
            <p:nvPr/>
          </p:nvSpPr>
          <p:spPr>
            <a:xfrm>
              <a:off x="4037335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35"/>
            <p:cNvSpPr/>
            <p:nvPr/>
          </p:nvSpPr>
          <p:spPr>
            <a:xfrm>
              <a:off x="4037335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35"/>
            <p:cNvSpPr/>
            <p:nvPr/>
          </p:nvSpPr>
          <p:spPr>
            <a:xfrm>
              <a:off x="4037335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35"/>
            <p:cNvSpPr/>
            <p:nvPr/>
          </p:nvSpPr>
          <p:spPr>
            <a:xfrm>
              <a:off x="4037335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35"/>
            <p:cNvSpPr/>
            <p:nvPr/>
          </p:nvSpPr>
          <p:spPr>
            <a:xfrm>
              <a:off x="4037880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35"/>
            <p:cNvSpPr/>
            <p:nvPr/>
          </p:nvSpPr>
          <p:spPr>
            <a:xfrm>
              <a:off x="4037335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35"/>
            <p:cNvSpPr/>
            <p:nvPr/>
          </p:nvSpPr>
          <p:spPr>
            <a:xfrm>
              <a:off x="4037880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35"/>
            <p:cNvSpPr/>
            <p:nvPr/>
          </p:nvSpPr>
          <p:spPr>
            <a:xfrm>
              <a:off x="4037335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35"/>
            <p:cNvSpPr/>
            <p:nvPr/>
          </p:nvSpPr>
          <p:spPr>
            <a:xfrm>
              <a:off x="403788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35"/>
            <p:cNvSpPr/>
            <p:nvPr/>
          </p:nvSpPr>
          <p:spPr>
            <a:xfrm>
              <a:off x="4037335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35"/>
            <p:cNvSpPr/>
            <p:nvPr/>
          </p:nvSpPr>
          <p:spPr>
            <a:xfrm>
              <a:off x="4037335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35"/>
            <p:cNvSpPr/>
            <p:nvPr/>
          </p:nvSpPr>
          <p:spPr>
            <a:xfrm>
              <a:off x="403788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35"/>
            <p:cNvSpPr/>
            <p:nvPr/>
          </p:nvSpPr>
          <p:spPr>
            <a:xfrm>
              <a:off x="4037335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35"/>
            <p:cNvSpPr/>
            <p:nvPr/>
          </p:nvSpPr>
          <p:spPr>
            <a:xfrm>
              <a:off x="4037880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35"/>
            <p:cNvSpPr/>
            <p:nvPr/>
          </p:nvSpPr>
          <p:spPr>
            <a:xfrm>
              <a:off x="398364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35"/>
            <p:cNvSpPr/>
            <p:nvPr/>
          </p:nvSpPr>
          <p:spPr>
            <a:xfrm>
              <a:off x="398364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35"/>
            <p:cNvSpPr/>
            <p:nvPr/>
          </p:nvSpPr>
          <p:spPr>
            <a:xfrm>
              <a:off x="3984178" y="1827979"/>
              <a:ext cx="53718" cy="53703"/>
            </a:xfrm>
            <a:custGeom>
              <a:rect b="b" l="l" r="r" t="t"/>
              <a:pathLst>
                <a:path extrusionOk="0" h="3448" w="3449">
                  <a:moveTo>
                    <a:pt x="1" y="0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35"/>
            <p:cNvSpPr/>
            <p:nvPr/>
          </p:nvSpPr>
          <p:spPr>
            <a:xfrm>
              <a:off x="398364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35"/>
            <p:cNvSpPr/>
            <p:nvPr/>
          </p:nvSpPr>
          <p:spPr>
            <a:xfrm>
              <a:off x="3984178" y="1774246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35"/>
            <p:cNvSpPr/>
            <p:nvPr/>
          </p:nvSpPr>
          <p:spPr>
            <a:xfrm>
              <a:off x="398364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35"/>
            <p:cNvSpPr/>
            <p:nvPr/>
          </p:nvSpPr>
          <p:spPr>
            <a:xfrm>
              <a:off x="3984178" y="1720512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35"/>
            <p:cNvSpPr/>
            <p:nvPr/>
          </p:nvSpPr>
          <p:spPr>
            <a:xfrm>
              <a:off x="398364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35"/>
            <p:cNvSpPr/>
            <p:nvPr/>
          </p:nvSpPr>
          <p:spPr>
            <a:xfrm>
              <a:off x="3984178" y="1666809"/>
              <a:ext cx="53718" cy="53718"/>
            </a:xfrm>
            <a:custGeom>
              <a:rect b="b" l="l" r="r" t="t"/>
              <a:pathLst>
                <a:path extrusionOk="0" h="3449" w="3449">
                  <a:moveTo>
                    <a:pt x="1" y="1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35"/>
            <p:cNvSpPr/>
            <p:nvPr/>
          </p:nvSpPr>
          <p:spPr>
            <a:xfrm>
              <a:off x="398364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35"/>
            <p:cNvSpPr/>
            <p:nvPr/>
          </p:nvSpPr>
          <p:spPr>
            <a:xfrm>
              <a:off x="3984178" y="1613075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35"/>
            <p:cNvSpPr/>
            <p:nvPr/>
          </p:nvSpPr>
          <p:spPr>
            <a:xfrm>
              <a:off x="392991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35"/>
            <p:cNvSpPr/>
            <p:nvPr/>
          </p:nvSpPr>
          <p:spPr>
            <a:xfrm>
              <a:off x="392991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35"/>
            <p:cNvSpPr/>
            <p:nvPr/>
          </p:nvSpPr>
          <p:spPr>
            <a:xfrm>
              <a:off x="392991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35"/>
            <p:cNvSpPr/>
            <p:nvPr/>
          </p:nvSpPr>
          <p:spPr>
            <a:xfrm>
              <a:off x="393044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35"/>
            <p:cNvSpPr/>
            <p:nvPr/>
          </p:nvSpPr>
          <p:spPr>
            <a:xfrm>
              <a:off x="3929915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35"/>
            <p:cNvSpPr/>
            <p:nvPr/>
          </p:nvSpPr>
          <p:spPr>
            <a:xfrm>
              <a:off x="3930444" y="1720512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35"/>
            <p:cNvSpPr/>
            <p:nvPr/>
          </p:nvSpPr>
          <p:spPr>
            <a:xfrm>
              <a:off x="3929915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35"/>
            <p:cNvSpPr/>
            <p:nvPr/>
          </p:nvSpPr>
          <p:spPr>
            <a:xfrm>
              <a:off x="393044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35"/>
            <p:cNvSpPr/>
            <p:nvPr/>
          </p:nvSpPr>
          <p:spPr>
            <a:xfrm>
              <a:off x="3929915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35"/>
            <p:cNvSpPr/>
            <p:nvPr/>
          </p:nvSpPr>
          <p:spPr>
            <a:xfrm>
              <a:off x="3876150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35"/>
            <p:cNvSpPr/>
            <p:nvPr/>
          </p:nvSpPr>
          <p:spPr>
            <a:xfrm>
              <a:off x="3876150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35"/>
            <p:cNvSpPr/>
            <p:nvPr/>
          </p:nvSpPr>
          <p:spPr>
            <a:xfrm>
              <a:off x="3876150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35"/>
            <p:cNvSpPr/>
            <p:nvPr/>
          </p:nvSpPr>
          <p:spPr>
            <a:xfrm>
              <a:off x="387671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35"/>
            <p:cNvSpPr/>
            <p:nvPr/>
          </p:nvSpPr>
          <p:spPr>
            <a:xfrm>
              <a:off x="3876150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35"/>
            <p:cNvSpPr/>
            <p:nvPr/>
          </p:nvSpPr>
          <p:spPr>
            <a:xfrm>
              <a:off x="3876150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35"/>
            <p:cNvSpPr/>
            <p:nvPr/>
          </p:nvSpPr>
          <p:spPr>
            <a:xfrm>
              <a:off x="387671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35"/>
            <p:cNvSpPr/>
            <p:nvPr/>
          </p:nvSpPr>
          <p:spPr>
            <a:xfrm>
              <a:off x="3876150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35"/>
            <p:cNvSpPr/>
            <p:nvPr/>
          </p:nvSpPr>
          <p:spPr>
            <a:xfrm>
              <a:off x="382247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35"/>
            <p:cNvSpPr/>
            <p:nvPr/>
          </p:nvSpPr>
          <p:spPr>
            <a:xfrm>
              <a:off x="382247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35"/>
            <p:cNvSpPr/>
            <p:nvPr/>
          </p:nvSpPr>
          <p:spPr>
            <a:xfrm>
              <a:off x="382247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35"/>
            <p:cNvSpPr/>
            <p:nvPr/>
          </p:nvSpPr>
          <p:spPr>
            <a:xfrm>
              <a:off x="3823008" y="1774246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35"/>
            <p:cNvSpPr/>
            <p:nvPr/>
          </p:nvSpPr>
          <p:spPr>
            <a:xfrm>
              <a:off x="382247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35"/>
            <p:cNvSpPr/>
            <p:nvPr/>
          </p:nvSpPr>
          <p:spPr>
            <a:xfrm>
              <a:off x="3823008" y="1720512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35"/>
            <p:cNvSpPr/>
            <p:nvPr/>
          </p:nvSpPr>
          <p:spPr>
            <a:xfrm>
              <a:off x="382247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35"/>
            <p:cNvSpPr/>
            <p:nvPr/>
          </p:nvSpPr>
          <p:spPr>
            <a:xfrm>
              <a:off x="3823008" y="1666809"/>
              <a:ext cx="53687" cy="53718"/>
            </a:xfrm>
            <a:custGeom>
              <a:rect b="b" l="l" r="r" t="t"/>
              <a:pathLst>
                <a:path extrusionOk="0" h="3449" w="3447">
                  <a:moveTo>
                    <a:pt x="1" y="1"/>
                  </a:moveTo>
                  <a:lnTo>
                    <a:pt x="1" y="3448"/>
                  </a:lnTo>
                  <a:lnTo>
                    <a:pt x="3447" y="3448"/>
                  </a:lnTo>
                  <a:lnTo>
                    <a:pt x="34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35"/>
            <p:cNvSpPr/>
            <p:nvPr/>
          </p:nvSpPr>
          <p:spPr>
            <a:xfrm>
              <a:off x="382247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35"/>
            <p:cNvSpPr/>
            <p:nvPr/>
          </p:nvSpPr>
          <p:spPr>
            <a:xfrm>
              <a:off x="3768713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35"/>
            <p:cNvSpPr/>
            <p:nvPr/>
          </p:nvSpPr>
          <p:spPr>
            <a:xfrm>
              <a:off x="3768713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35"/>
            <p:cNvSpPr/>
            <p:nvPr/>
          </p:nvSpPr>
          <p:spPr>
            <a:xfrm>
              <a:off x="3768713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35"/>
            <p:cNvSpPr/>
            <p:nvPr/>
          </p:nvSpPr>
          <p:spPr>
            <a:xfrm>
              <a:off x="376927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35"/>
            <p:cNvSpPr/>
            <p:nvPr/>
          </p:nvSpPr>
          <p:spPr>
            <a:xfrm>
              <a:off x="3768713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35"/>
            <p:cNvSpPr/>
            <p:nvPr/>
          </p:nvSpPr>
          <p:spPr>
            <a:xfrm>
              <a:off x="3768713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35"/>
            <p:cNvSpPr/>
            <p:nvPr/>
          </p:nvSpPr>
          <p:spPr>
            <a:xfrm>
              <a:off x="376927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35"/>
            <p:cNvSpPr/>
            <p:nvPr/>
          </p:nvSpPr>
          <p:spPr>
            <a:xfrm>
              <a:off x="3768713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35"/>
            <p:cNvSpPr/>
            <p:nvPr/>
          </p:nvSpPr>
          <p:spPr>
            <a:xfrm>
              <a:off x="371504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35"/>
            <p:cNvSpPr/>
            <p:nvPr/>
          </p:nvSpPr>
          <p:spPr>
            <a:xfrm>
              <a:off x="371504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35"/>
            <p:cNvSpPr/>
            <p:nvPr/>
          </p:nvSpPr>
          <p:spPr>
            <a:xfrm>
              <a:off x="371504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35"/>
            <p:cNvSpPr/>
            <p:nvPr/>
          </p:nvSpPr>
          <p:spPr>
            <a:xfrm>
              <a:off x="3715587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35"/>
            <p:cNvSpPr/>
            <p:nvPr/>
          </p:nvSpPr>
          <p:spPr>
            <a:xfrm>
              <a:off x="371504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35"/>
            <p:cNvSpPr/>
            <p:nvPr/>
          </p:nvSpPr>
          <p:spPr>
            <a:xfrm>
              <a:off x="3715587" y="1720512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35"/>
            <p:cNvSpPr/>
            <p:nvPr/>
          </p:nvSpPr>
          <p:spPr>
            <a:xfrm>
              <a:off x="371504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35"/>
            <p:cNvSpPr/>
            <p:nvPr/>
          </p:nvSpPr>
          <p:spPr>
            <a:xfrm>
              <a:off x="3715587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35"/>
            <p:cNvSpPr/>
            <p:nvPr/>
          </p:nvSpPr>
          <p:spPr>
            <a:xfrm>
              <a:off x="371504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35"/>
            <p:cNvSpPr/>
            <p:nvPr/>
          </p:nvSpPr>
          <p:spPr>
            <a:xfrm>
              <a:off x="3661308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35"/>
            <p:cNvSpPr/>
            <p:nvPr/>
          </p:nvSpPr>
          <p:spPr>
            <a:xfrm>
              <a:off x="3661308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35"/>
            <p:cNvSpPr/>
            <p:nvPr/>
          </p:nvSpPr>
          <p:spPr>
            <a:xfrm>
              <a:off x="366183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35"/>
            <p:cNvSpPr/>
            <p:nvPr/>
          </p:nvSpPr>
          <p:spPr>
            <a:xfrm>
              <a:off x="3661308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35"/>
            <p:cNvSpPr/>
            <p:nvPr/>
          </p:nvSpPr>
          <p:spPr>
            <a:xfrm>
              <a:off x="366183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35"/>
            <p:cNvSpPr/>
            <p:nvPr/>
          </p:nvSpPr>
          <p:spPr>
            <a:xfrm>
              <a:off x="3661308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35"/>
            <p:cNvSpPr/>
            <p:nvPr/>
          </p:nvSpPr>
          <p:spPr>
            <a:xfrm>
              <a:off x="3661838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35"/>
            <p:cNvSpPr/>
            <p:nvPr/>
          </p:nvSpPr>
          <p:spPr>
            <a:xfrm>
              <a:off x="3661308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35"/>
            <p:cNvSpPr/>
            <p:nvPr/>
          </p:nvSpPr>
          <p:spPr>
            <a:xfrm>
              <a:off x="366183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35"/>
            <p:cNvSpPr/>
            <p:nvPr/>
          </p:nvSpPr>
          <p:spPr>
            <a:xfrm>
              <a:off x="3661308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35"/>
            <p:cNvSpPr/>
            <p:nvPr/>
          </p:nvSpPr>
          <p:spPr>
            <a:xfrm>
              <a:off x="366183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35"/>
            <p:cNvSpPr/>
            <p:nvPr/>
          </p:nvSpPr>
          <p:spPr>
            <a:xfrm>
              <a:off x="360755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35"/>
            <p:cNvSpPr/>
            <p:nvPr/>
          </p:nvSpPr>
          <p:spPr>
            <a:xfrm>
              <a:off x="360755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0" y="3519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35"/>
            <p:cNvSpPr/>
            <p:nvPr/>
          </p:nvSpPr>
          <p:spPr>
            <a:xfrm>
              <a:off x="360755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35"/>
            <p:cNvSpPr/>
            <p:nvPr/>
          </p:nvSpPr>
          <p:spPr>
            <a:xfrm>
              <a:off x="360755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35"/>
            <p:cNvSpPr/>
            <p:nvPr/>
          </p:nvSpPr>
          <p:spPr>
            <a:xfrm>
              <a:off x="3608088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35"/>
            <p:cNvSpPr/>
            <p:nvPr/>
          </p:nvSpPr>
          <p:spPr>
            <a:xfrm>
              <a:off x="360755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35"/>
            <p:cNvSpPr/>
            <p:nvPr/>
          </p:nvSpPr>
          <p:spPr>
            <a:xfrm>
              <a:off x="360808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35"/>
            <p:cNvSpPr/>
            <p:nvPr/>
          </p:nvSpPr>
          <p:spPr>
            <a:xfrm>
              <a:off x="360755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35"/>
            <p:cNvSpPr/>
            <p:nvPr/>
          </p:nvSpPr>
          <p:spPr>
            <a:xfrm>
              <a:off x="360808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35"/>
            <p:cNvSpPr/>
            <p:nvPr/>
          </p:nvSpPr>
          <p:spPr>
            <a:xfrm>
              <a:off x="3607559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35"/>
            <p:cNvSpPr/>
            <p:nvPr/>
          </p:nvSpPr>
          <p:spPr>
            <a:xfrm>
              <a:off x="3607559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35"/>
            <p:cNvSpPr/>
            <p:nvPr/>
          </p:nvSpPr>
          <p:spPr>
            <a:xfrm>
              <a:off x="360808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0" y="1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35"/>
            <p:cNvSpPr/>
            <p:nvPr/>
          </p:nvSpPr>
          <p:spPr>
            <a:xfrm>
              <a:off x="3607559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35"/>
            <p:cNvSpPr/>
            <p:nvPr/>
          </p:nvSpPr>
          <p:spPr>
            <a:xfrm>
              <a:off x="360808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35"/>
            <p:cNvSpPr/>
            <p:nvPr/>
          </p:nvSpPr>
          <p:spPr>
            <a:xfrm>
              <a:off x="3553872" y="204230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35"/>
            <p:cNvSpPr/>
            <p:nvPr/>
          </p:nvSpPr>
          <p:spPr>
            <a:xfrm>
              <a:off x="3553872" y="1988604"/>
              <a:ext cx="54793" cy="54808"/>
            </a:xfrm>
            <a:custGeom>
              <a:rect b="b" l="l" r="r" t="t"/>
              <a:pathLst>
                <a:path extrusionOk="0" h="3519" w="3518">
                  <a:moveTo>
                    <a:pt x="1" y="1"/>
                  </a:moveTo>
                  <a:lnTo>
                    <a:pt x="1" y="3519"/>
                  </a:lnTo>
                  <a:lnTo>
                    <a:pt x="3517" y="3519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35"/>
            <p:cNvSpPr/>
            <p:nvPr/>
          </p:nvSpPr>
          <p:spPr>
            <a:xfrm>
              <a:off x="3553872" y="1934871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35"/>
            <p:cNvSpPr/>
            <p:nvPr/>
          </p:nvSpPr>
          <p:spPr>
            <a:xfrm>
              <a:off x="3554417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35"/>
            <p:cNvSpPr/>
            <p:nvPr/>
          </p:nvSpPr>
          <p:spPr>
            <a:xfrm>
              <a:off x="355387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35"/>
            <p:cNvSpPr/>
            <p:nvPr/>
          </p:nvSpPr>
          <p:spPr>
            <a:xfrm>
              <a:off x="3554417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35"/>
            <p:cNvSpPr/>
            <p:nvPr/>
          </p:nvSpPr>
          <p:spPr>
            <a:xfrm>
              <a:off x="355387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35"/>
            <p:cNvSpPr/>
            <p:nvPr/>
          </p:nvSpPr>
          <p:spPr>
            <a:xfrm>
              <a:off x="3554417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35"/>
            <p:cNvSpPr/>
            <p:nvPr/>
          </p:nvSpPr>
          <p:spPr>
            <a:xfrm>
              <a:off x="355387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35"/>
            <p:cNvSpPr/>
            <p:nvPr/>
          </p:nvSpPr>
          <p:spPr>
            <a:xfrm>
              <a:off x="355387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35"/>
            <p:cNvSpPr/>
            <p:nvPr/>
          </p:nvSpPr>
          <p:spPr>
            <a:xfrm>
              <a:off x="355387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35"/>
            <p:cNvSpPr/>
            <p:nvPr/>
          </p:nvSpPr>
          <p:spPr>
            <a:xfrm>
              <a:off x="355387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35"/>
            <p:cNvSpPr/>
            <p:nvPr/>
          </p:nvSpPr>
          <p:spPr>
            <a:xfrm>
              <a:off x="3554417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35"/>
            <p:cNvSpPr/>
            <p:nvPr/>
          </p:nvSpPr>
          <p:spPr>
            <a:xfrm>
              <a:off x="3500122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35"/>
            <p:cNvSpPr/>
            <p:nvPr/>
          </p:nvSpPr>
          <p:spPr>
            <a:xfrm>
              <a:off x="3500122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35"/>
            <p:cNvSpPr/>
            <p:nvPr/>
          </p:nvSpPr>
          <p:spPr>
            <a:xfrm>
              <a:off x="3500683" y="1989165"/>
              <a:ext cx="53749" cy="53687"/>
            </a:xfrm>
            <a:custGeom>
              <a:rect b="b" l="l" r="r" t="t"/>
              <a:pathLst>
                <a:path extrusionOk="0" h="3447" w="3451">
                  <a:moveTo>
                    <a:pt x="0" y="1"/>
                  </a:moveTo>
                  <a:lnTo>
                    <a:pt x="0" y="3447"/>
                  </a:lnTo>
                  <a:lnTo>
                    <a:pt x="3450" y="3447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35"/>
            <p:cNvSpPr/>
            <p:nvPr/>
          </p:nvSpPr>
          <p:spPr>
            <a:xfrm>
              <a:off x="3500122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35"/>
            <p:cNvSpPr/>
            <p:nvPr/>
          </p:nvSpPr>
          <p:spPr>
            <a:xfrm>
              <a:off x="3500683" y="193541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0"/>
                  </a:moveTo>
                  <a:lnTo>
                    <a:pt x="0" y="3452"/>
                  </a:lnTo>
                  <a:lnTo>
                    <a:pt x="3450" y="3452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35"/>
            <p:cNvSpPr/>
            <p:nvPr/>
          </p:nvSpPr>
          <p:spPr>
            <a:xfrm>
              <a:off x="3500122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35"/>
            <p:cNvSpPr/>
            <p:nvPr/>
          </p:nvSpPr>
          <p:spPr>
            <a:xfrm>
              <a:off x="3500683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35"/>
            <p:cNvSpPr/>
            <p:nvPr/>
          </p:nvSpPr>
          <p:spPr>
            <a:xfrm>
              <a:off x="3500122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35"/>
            <p:cNvSpPr/>
            <p:nvPr/>
          </p:nvSpPr>
          <p:spPr>
            <a:xfrm>
              <a:off x="3500683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35"/>
            <p:cNvSpPr/>
            <p:nvPr/>
          </p:nvSpPr>
          <p:spPr>
            <a:xfrm>
              <a:off x="3500122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35"/>
            <p:cNvSpPr/>
            <p:nvPr/>
          </p:nvSpPr>
          <p:spPr>
            <a:xfrm>
              <a:off x="3500683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3500122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3500122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3500683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3500122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3500683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344638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35"/>
            <p:cNvSpPr/>
            <p:nvPr/>
          </p:nvSpPr>
          <p:spPr>
            <a:xfrm>
              <a:off x="344638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35"/>
            <p:cNvSpPr/>
            <p:nvPr/>
          </p:nvSpPr>
          <p:spPr>
            <a:xfrm>
              <a:off x="3446918" y="1989165"/>
              <a:ext cx="53780" cy="53687"/>
            </a:xfrm>
            <a:custGeom>
              <a:rect b="b" l="l" r="r" t="t"/>
              <a:pathLst>
                <a:path extrusionOk="0" h="3447" w="3453">
                  <a:moveTo>
                    <a:pt x="1" y="1"/>
                  </a:moveTo>
                  <a:lnTo>
                    <a:pt x="1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35"/>
            <p:cNvSpPr/>
            <p:nvPr/>
          </p:nvSpPr>
          <p:spPr>
            <a:xfrm>
              <a:off x="344638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3446918" y="193541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0"/>
                  </a:moveTo>
                  <a:lnTo>
                    <a:pt x="1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344638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35"/>
            <p:cNvSpPr/>
            <p:nvPr/>
          </p:nvSpPr>
          <p:spPr>
            <a:xfrm>
              <a:off x="3446918" y="188166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1"/>
                  </a:moveTo>
                  <a:lnTo>
                    <a:pt x="1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35"/>
            <p:cNvSpPr/>
            <p:nvPr/>
          </p:nvSpPr>
          <p:spPr>
            <a:xfrm>
              <a:off x="344638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446918" y="1827979"/>
              <a:ext cx="53780" cy="53703"/>
            </a:xfrm>
            <a:custGeom>
              <a:rect b="b" l="l" r="r" t="t"/>
              <a:pathLst>
                <a:path extrusionOk="0" h="3448" w="3453">
                  <a:moveTo>
                    <a:pt x="1" y="0"/>
                  </a:moveTo>
                  <a:lnTo>
                    <a:pt x="1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44638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446918" y="1774246"/>
              <a:ext cx="53780" cy="53749"/>
            </a:xfrm>
            <a:custGeom>
              <a:rect b="b" l="l" r="r" t="t"/>
              <a:pathLst>
                <a:path extrusionOk="0" h="3451" w="3453">
                  <a:moveTo>
                    <a:pt x="1" y="0"/>
                  </a:moveTo>
                  <a:lnTo>
                    <a:pt x="1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35"/>
            <p:cNvSpPr/>
            <p:nvPr/>
          </p:nvSpPr>
          <p:spPr>
            <a:xfrm>
              <a:off x="3392686" y="2042307"/>
              <a:ext cx="54808" cy="54840"/>
            </a:xfrm>
            <a:custGeom>
              <a:rect b="b" l="l" r="r" t="t"/>
              <a:pathLst>
                <a:path extrusionOk="0" h="3521" w="3519">
                  <a:moveTo>
                    <a:pt x="1" y="0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35"/>
            <p:cNvSpPr/>
            <p:nvPr/>
          </p:nvSpPr>
          <p:spPr>
            <a:xfrm>
              <a:off x="3392686" y="1988604"/>
              <a:ext cx="54808" cy="54808"/>
            </a:xfrm>
            <a:custGeom>
              <a:rect b="b" l="l" r="r" t="t"/>
              <a:pathLst>
                <a:path extrusionOk="0" h="3519" w="3519">
                  <a:moveTo>
                    <a:pt x="1" y="1"/>
                  </a:moveTo>
                  <a:lnTo>
                    <a:pt x="1" y="3519"/>
                  </a:lnTo>
                  <a:lnTo>
                    <a:pt x="3518" y="3519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25" name="Google Shape;4925;p35"/>
            <p:cNvGrpSpPr/>
            <p:nvPr/>
          </p:nvGrpSpPr>
          <p:grpSpPr>
            <a:xfrm>
              <a:off x="3393247" y="1720512"/>
              <a:ext cx="913302" cy="376073"/>
              <a:chOff x="3393247" y="1720512"/>
              <a:chExt cx="913302" cy="376073"/>
            </a:xfrm>
          </p:grpSpPr>
          <p:sp>
            <p:nvSpPr>
              <p:cNvPr id="4926" name="Google Shape;4926;p35"/>
              <p:cNvSpPr/>
              <p:nvPr/>
            </p:nvSpPr>
            <p:spPr>
              <a:xfrm>
                <a:off x="4252784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7" name="Google Shape;4927;p35"/>
              <p:cNvSpPr/>
              <p:nvPr/>
            </p:nvSpPr>
            <p:spPr>
              <a:xfrm>
                <a:off x="4199035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8" name="Google Shape;4928;p35"/>
              <p:cNvSpPr/>
              <p:nvPr/>
            </p:nvSpPr>
            <p:spPr>
              <a:xfrm>
                <a:off x="4145348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9" name="Google Shape;4929;p35"/>
              <p:cNvSpPr/>
              <p:nvPr/>
            </p:nvSpPr>
            <p:spPr>
              <a:xfrm>
                <a:off x="409161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0" name="Google Shape;4930;p35"/>
              <p:cNvSpPr/>
              <p:nvPr/>
            </p:nvSpPr>
            <p:spPr>
              <a:xfrm>
                <a:off x="4037880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1" name="Google Shape;4931;p35"/>
              <p:cNvSpPr/>
              <p:nvPr/>
            </p:nvSpPr>
            <p:spPr>
              <a:xfrm>
                <a:off x="4037880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2" name="Google Shape;4932;p35"/>
              <p:cNvSpPr/>
              <p:nvPr/>
            </p:nvSpPr>
            <p:spPr>
              <a:xfrm>
                <a:off x="3984178" y="188166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1"/>
                    </a:moveTo>
                    <a:lnTo>
                      <a:pt x="1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3" name="Google Shape;4933;p35"/>
              <p:cNvSpPr/>
              <p:nvPr/>
            </p:nvSpPr>
            <p:spPr>
              <a:xfrm>
                <a:off x="393044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4" name="Google Shape;4934;p35"/>
              <p:cNvSpPr/>
              <p:nvPr/>
            </p:nvSpPr>
            <p:spPr>
              <a:xfrm>
                <a:off x="3876710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0" y="3448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5" name="Google Shape;4935;p35"/>
              <p:cNvSpPr/>
              <p:nvPr/>
            </p:nvSpPr>
            <p:spPr>
              <a:xfrm>
                <a:off x="3823008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0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6" name="Google Shape;4936;p35"/>
              <p:cNvSpPr/>
              <p:nvPr/>
            </p:nvSpPr>
            <p:spPr>
              <a:xfrm>
                <a:off x="376927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1" y="0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7" name="Google Shape;4937;p35"/>
              <p:cNvSpPr/>
              <p:nvPr/>
            </p:nvSpPr>
            <p:spPr>
              <a:xfrm>
                <a:off x="3769274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8" name="Google Shape;4938;p35"/>
              <p:cNvSpPr/>
              <p:nvPr/>
            </p:nvSpPr>
            <p:spPr>
              <a:xfrm>
                <a:off x="3715587" y="1827979"/>
                <a:ext cx="53703" cy="53703"/>
              </a:xfrm>
              <a:custGeom>
                <a:rect b="b" l="l" r="r" t="t"/>
                <a:pathLst>
                  <a:path extrusionOk="0" h="3448" w="3448">
                    <a:moveTo>
                      <a:pt x="0" y="0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9" name="Google Shape;4939;p35"/>
              <p:cNvSpPr/>
              <p:nvPr/>
            </p:nvSpPr>
            <p:spPr>
              <a:xfrm>
                <a:off x="3661838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0" name="Google Shape;4940;p35"/>
              <p:cNvSpPr/>
              <p:nvPr/>
            </p:nvSpPr>
            <p:spPr>
              <a:xfrm>
                <a:off x="360808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1" name="Google Shape;4941;p35"/>
              <p:cNvSpPr/>
              <p:nvPr/>
            </p:nvSpPr>
            <p:spPr>
              <a:xfrm>
                <a:off x="360808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0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2" name="Google Shape;4942;p35"/>
              <p:cNvSpPr/>
              <p:nvPr/>
            </p:nvSpPr>
            <p:spPr>
              <a:xfrm>
                <a:off x="3554417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3" name="Google Shape;4943;p35"/>
              <p:cNvSpPr/>
              <p:nvPr/>
            </p:nvSpPr>
            <p:spPr>
              <a:xfrm>
                <a:off x="3554417" y="1989165"/>
                <a:ext cx="53703" cy="53687"/>
              </a:xfrm>
              <a:custGeom>
                <a:rect b="b" l="l" r="r" t="t"/>
                <a:pathLst>
                  <a:path extrusionOk="0" h="3447" w="3448">
                    <a:moveTo>
                      <a:pt x="0" y="1"/>
                    </a:moveTo>
                    <a:lnTo>
                      <a:pt x="0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4" name="Google Shape;4944;p35"/>
              <p:cNvSpPr/>
              <p:nvPr/>
            </p:nvSpPr>
            <p:spPr>
              <a:xfrm>
                <a:off x="3500683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5" name="Google Shape;4945;p35"/>
              <p:cNvSpPr/>
              <p:nvPr/>
            </p:nvSpPr>
            <p:spPr>
              <a:xfrm>
                <a:off x="3446918" y="2042836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1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6" name="Google Shape;4946;p35"/>
              <p:cNvSpPr/>
              <p:nvPr/>
            </p:nvSpPr>
            <p:spPr>
              <a:xfrm>
                <a:off x="3393247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0" y="1"/>
                    </a:moveTo>
                    <a:lnTo>
                      <a:pt x="0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47" name="Google Shape;4947;p35"/>
            <p:cNvSpPr/>
            <p:nvPr/>
          </p:nvSpPr>
          <p:spPr>
            <a:xfrm>
              <a:off x="3392686" y="1934871"/>
              <a:ext cx="54808" cy="54855"/>
            </a:xfrm>
            <a:custGeom>
              <a:rect b="b" l="l" r="r" t="t"/>
              <a:pathLst>
                <a:path extrusionOk="0" h="3522" w="3519">
                  <a:moveTo>
                    <a:pt x="1" y="1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35"/>
            <p:cNvSpPr/>
            <p:nvPr/>
          </p:nvSpPr>
          <p:spPr>
            <a:xfrm>
              <a:off x="3393247" y="1935416"/>
              <a:ext cx="53687" cy="53765"/>
            </a:xfrm>
            <a:custGeom>
              <a:rect b="b" l="l" r="r" t="t"/>
              <a:pathLst>
                <a:path extrusionOk="0" h="3452" w="3447">
                  <a:moveTo>
                    <a:pt x="0" y="0"/>
                  </a:moveTo>
                  <a:lnTo>
                    <a:pt x="0" y="3452"/>
                  </a:lnTo>
                  <a:lnTo>
                    <a:pt x="3447" y="3452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49" name="Google Shape;4949;p35"/>
            <p:cNvGrpSpPr/>
            <p:nvPr/>
          </p:nvGrpSpPr>
          <p:grpSpPr>
            <a:xfrm>
              <a:off x="3338952" y="1290190"/>
              <a:ext cx="1021829" cy="860691"/>
              <a:chOff x="3338952" y="1290190"/>
              <a:chExt cx="1021829" cy="860691"/>
            </a:xfrm>
          </p:grpSpPr>
          <p:sp>
            <p:nvSpPr>
              <p:cNvPr id="4950" name="Google Shape;4950;p35"/>
              <p:cNvSpPr/>
              <p:nvPr/>
            </p:nvSpPr>
            <p:spPr>
              <a:xfrm>
                <a:off x="4305973" y="1988604"/>
                <a:ext cx="54808" cy="54808"/>
              </a:xfrm>
              <a:custGeom>
                <a:rect b="b" l="l" r="r" t="t"/>
                <a:pathLst>
                  <a:path extrusionOk="0" h="3519" w="3519">
                    <a:moveTo>
                      <a:pt x="1" y="1"/>
                    </a:moveTo>
                    <a:lnTo>
                      <a:pt x="1" y="3519"/>
                    </a:lnTo>
                    <a:lnTo>
                      <a:pt x="3519" y="3519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1" name="Google Shape;4951;p35"/>
              <p:cNvSpPr/>
              <p:nvPr/>
            </p:nvSpPr>
            <p:spPr>
              <a:xfrm>
                <a:off x="4306534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2" name="Google Shape;4952;p35"/>
              <p:cNvSpPr/>
              <p:nvPr/>
            </p:nvSpPr>
            <p:spPr>
              <a:xfrm>
                <a:off x="4305973" y="1934871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9" y="3521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3" name="Google Shape;4953;p35"/>
              <p:cNvSpPr/>
              <p:nvPr/>
            </p:nvSpPr>
            <p:spPr>
              <a:xfrm>
                <a:off x="4306534" y="193541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4" name="Google Shape;4954;p35"/>
              <p:cNvSpPr/>
              <p:nvPr/>
            </p:nvSpPr>
            <p:spPr>
              <a:xfrm>
                <a:off x="425278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5" name="Google Shape;4955;p35"/>
              <p:cNvSpPr/>
              <p:nvPr/>
            </p:nvSpPr>
            <p:spPr>
              <a:xfrm>
                <a:off x="4252239" y="1881137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6" name="Google Shape;4956;p35"/>
              <p:cNvSpPr/>
              <p:nvPr/>
            </p:nvSpPr>
            <p:spPr>
              <a:xfrm>
                <a:off x="4252784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7" name="Google Shape;4957;p35"/>
              <p:cNvSpPr/>
              <p:nvPr/>
            </p:nvSpPr>
            <p:spPr>
              <a:xfrm>
                <a:off x="4252239" y="1827450"/>
                <a:ext cx="54855" cy="54793"/>
              </a:xfrm>
              <a:custGeom>
                <a:rect b="b" l="l" r="r" t="t"/>
                <a:pathLst>
                  <a:path extrusionOk="0" h="3518" w="3522">
                    <a:moveTo>
                      <a:pt x="1" y="0"/>
                    </a:moveTo>
                    <a:lnTo>
                      <a:pt x="1" y="3518"/>
                    </a:lnTo>
                    <a:lnTo>
                      <a:pt x="3521" y="3518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8" name="Google Shape;4958;p35"/>
              <p:cNvSpPr/>
              <p:nvPr/>
            </p:nvSpPr>
            <p:spPr>
              <a:xfrm>
                <a:off x="4252784" y="1827979"/>
                <a:ext cx="53765" cy="53703"/>
              </a:xfrm>
              <a:custGeom>
                <a:rect b="b" l="l" r="r" t="t"/>
                <a:pathLst>
                  <a:path extrusionOk="0" h="3448" w="3452">
                    <a:moveTo>
                      <a:pt x="0" y="0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9" name="Google Shape;4959;p35"/>
              <p:cNvSpPr/>
              <p:nvPr/>
            </p:nvSpPr>
            <p:spPr>
              <a:xfrm>
                <a:off x="4252239" y="1773700"/>
                <a:ext cx="54855" cy="54855"/>
              </a:xfrm>
              <a:custGeom>
                <a:rect b="b" l="l" r="r" t="t"/>
                <a:pathLst>
                  <a:path extrusionOk="0" h="3522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0" name="Google Shape;4960;p35"/>
              <p:cNvSpPr/>
              <p:nvPr/>
            </p:nvSpPr>
            <p:spPr>
              <a:xfrm>
                <a:off x="425278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1" name="Google Shape;4961;p35"/>
              <p:cNvSpPr/>
              <p:nvPr/>
            </p:nvSpPr>
            <p:spPr>
              <a:xfrm>
                <a:off x="4198505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2" name="Google Shape;4962;p35"/>
              <p:cNvSpPr/>
              <p:nvPr/>
            </p:nvSpPr>
            <p:spPr>
              <a:xfrm>
                <a:off x="4199035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1" y="1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3" name="Google Shape;4963;p35"/>
              <p:cNvSpPr/>
              <p:nvPr/>
            </p:nvSpPr>
            <p:spPr>
              <a:xfrm>
                <a:off x="4198505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0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4" name="Google Shape;4964;p35"/>
              <p:cNvSpPr/>
              <p:nvPr/>
            </p:nvSpPr>
            <p:spPr>
              <a:xfrm>
                <a:off x="4199035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5" name="Google Shape;4965;p35"/>
              <p:cNvSpPr/>
              <p:nvPr/>
            </p:nvSpPr>
            <p:spPr>
              <a:xfrm>
                <a:off x="4198505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1" y="0"/>
                    </a:moveTo>
                    <a:lnTo>
                      <a:pt x="1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6" name="Google Shape;4966;p35"/>
              <p:cNvSpPr/>
              <p:nvPr/>
            </p:nvSpPr>
            <p:spPr>
              <a:xfrm>
                <a:off x="4199035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1" y="1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7" name="Google Shape;4967;p35"/>
              <p:cNvSpPr/>
              <p:nvPr/>
            </p:nvSpPr>
            <p:spPr>
              <a:xfrm>
                <a:off x="4198505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1" y="1"/>
                    </a:moveTo>
                    <a:lnTo>
                      <a:pt x="1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8" name="Google Shape;4968;p35"/>
              <p:cNvSpPr/>
              <p:nvPr/>
            </p:nvSpPr>
            <p:spPr>
              <a:xfrm>
                <a:off x="4199035" y="1613075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9" name="Google Shape;4969;p35"/>
              <p:cNvSpPr/>
              <p:nvPr/>
            </p:nvSpPr>
            <p:spPr>
              <a:xfrm>
                <a:off x="4144818" y="209604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0" name="Google Shape;4970;p35"/>
              <p:cNvSpPr/>
              <p:nvPr/>
            </p:nvSpPr>
            <p:spPr>
              <a:xfrm>
                <a:off x="4145348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1" name="Google Shape;4971;p35"/>
              <p:cNvSpPr/>
              <p:nvPr/>
            </p:nvSpPr>
            <p:spPr>
              <a:xfrm>
                <a:off x="4145348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2" name="Google Shape;4972;p35"/>
              <p:cNvSpPr/>
              <p:nvPr/>
            </p:nvSpPr>
            <p:spPr>
              <a:xfrm>
                <a:off x="414481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3" name="Google Shape;4973;p35"/>
              <p:cNvSpPr/>
              <p:nvPr/>
            </p:nvSpPr>
            <p:spPr>
              <a:xfrm>
                <a:off x="4145348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4" name="Google Shape;4974;p35"/>
              <p:cNvSpPr/>
              <p:nvPr/>
            </p:nvSpPr>
            <p:spPr>
              <a:xfrm>
                <a:off x="4091069" y="209604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5" name="Google Shape;4975;p35"/>
              <p:cNvSpPr/>
              <p:nvPr/>
            </p:nvSpPr>
            <p:spPr>
              <a:xfrm>
                <a:off x="4091614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0" y="1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6" name="Google Shape;4976;p35"/>
              <p:cNvSpPr/>
              <p:nvPr/>
            </p:nvSpPr>
            <p:spPr>
              <a:xfrm>
                <a:off x="409161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7" name="Google Shape;4977;p35"/>
              <p:cNvSpPr/>
              <p:nvPr/>
            </p:nvSpPr>
            <p:spPr>
              <a:xfrm>
                <a:off x="4091614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0" y="1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8" name="Google Shape;4978;p35"/>
              <p:cNvSpPr/>
              <p:nvPr/>
            </p:nvSpPr>
            <p:spPr>
              <a:xfrm>
                <a:off x="4091069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9" name="Google Shape;4979;p35"/>
              <p:cNvSpPr/>
              <p:nvPr/>
            </p:nvSpPr>
            <p:spPr>
              <a:xfrm>
                <a:off x="4091614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0" name="Google Shape;4980;p35"/>
              <p:cNvSpPr/>
              <p:nvPr/>
            </p:nvSpPr>
            <p:spPr>
              <a:xfrm>
                <a:off x="4037880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1" name="Google Shape;4981;p35"/>
              <p:cNvSpPr/>
              <p:nvPr/>
            </p:nvSpPr>
            <p:spPr>
              <a:xfrm>
                <a:off x="403788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2" name="Google Shape;4982;p35"/>
              <p:cNvSpPr/>
              <p:nvPr/>
            </p:nvSpPr>
            <p:spPr>
              <a:xfrm>
                <a:off x="4037335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3" name="Google Shape;4983;p35"/>
              <p:cNvSpPr/>
              <p:nvPr/>
            </p:nvSpPr>
            <p:spPr>
              <a:xfrm>
                <a:off x="4037880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4" name="Google Shape;4984;p35"/>
              <p:cNvSpPr/>
              <p:nvPr/>
            </p:nvSpPr>
            <p:spPr>
              <a:xfrm>
                <a:off x="3983648" y="1988604"/>
                <a:ext cx="54777" cy="54808"/>
              </a:xfrm>
              <a:custGeom>
                <a:rect b="b" l="l" r="r" t="t"/>
                <a:pathLst>
                  <a:path extrusionOk="0" h="3519" w="3517">
                    <a:moveTo>
                      <a:pt x="0" y="1"/>
                    </a:moveTo>
                    <a:lnTo>
                      <a:pt x="0" y="3519"/>
                    </a:lnTo>
                    <a:lnTo>
                      <a:pt x="3517" y="3519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5" name="Google Shape;4985;p35"/>
              <p:cNvSpPr/>
              <p:nvPr/>
            </p:nvSpPr>
            <p:spPr>
              <a:xfrm>
                <a:off x="3984178" y="1989165"/>
                <a:ext cx="53718" cy="53687"/>
              </a:xfrm>
              <a:custGeom>
                <a:rect b="b" l="l" r="r" t="t"/>
                <a:pathLst>
                  <a:path extrusionOk="0" h="3447" w="3449">
                    <a:moveTo>
                      <a:pt x="1" y="1"/>
                    </a:moveTo>
                    <a:lnTo>
                      <a:pt x="1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6" name="Google Shape;4986;p35"/>
              <p:cNvSpPr/>
              <p:nvPr/>
            </p:nvSpPr>
            <p:spPr>
              <a:xfrm>
                <a:off x="3983648" y="1934871"/>
                <a:ext cx="54777" cy="54855"/>
              </a:xfrm>
              <a:custGeom>
                <a:rect b="b" l="l" r="r" t="t"/>
                <a:pathLst>
                  <a:path extrusionOk="0" h="3522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7" name="Google Shape;4987;p35"/>
              <p:cNvSpPr/>
              <p:nvPr/>
            </p:nvSpPr>
            <p:spPr>
              <a:xfrm>
                <a:off x="3984178" y="193541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0"/>
                    </a:moveTo>
                    <a:lnTo>
                      <a:pt x="1" y="3452"/>
                    </a:lnTo>
                    <a:lnTo>
                      <a:pt x="3448" y="3452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8" name="Google Shape;4988;p35"/>
              <p:cNvSpPr/>
              <p:nvPr/>
            </p:nvSpPr>
            <p:spPr>
              <a:xfrm>
                <a:off x="398364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9" name="Google Shape;4989;p35"/>
              <p:cNvSpPr/>
              <p:nvPr/>
            </p:nvSpPr>
            <p:spPr>
              <a:xfrm>
                <a:off x="3984178" y="1559342"/>
                <a:ext cx="53718" cy="53749"/>
              </a:xfrm>
              <a:custGeom>
                <a:rect b="b" l="l" r="r" t="t"/>
                <a:pathLst>
                  <a:path extrusionOk="0" h="3451" w="3449">
                    <a:moveTo>
                      <a:pt x="1" y="0"/>
                    </a:moveTo>
                    <a:lnTo>
                      <a:pt x="1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0" name="Google Shape;4990;p35"/>
              <p:cNvSpPr/>
              <p:nvPr/>
            </p:nvSpPr>
            <p:spPr>
              <a:xfrm>
                <a:off x="393044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1" name="Google Shape;4991;p35"/>
              <p:cNvSpPr/>
              <p:nvPr/>
            </p:nvSpPr>
            <p:spPr>
              <a:xfrm>
                <a:off x="393044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2" name="Google Shape;4992;p35"/>
              <p:cNvSpPr/>
              <p:nvPr/>
            </p:nvSpPr>
            <p:spPr>
              <a:xfrm>
                <a:off x="3876710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3" name="Google Shape;4993;p35"/>
              <p:cNvSpPr/>
              <p:nvPr/>
            </p:nvSpPr>
            <p:spPr>
              <a:xfrm>
                <a:off x="387671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4" name="Google Shape;4994;p35"/>
              <p:cNvSpPr/>
              <p:nvPr/>
            </p:nvSpPr>
            <p:spPr>
              <a:xfrm>
                <a:off x="3876710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5" name="Google Shape;4995;p35"/>
              <p:cNvSpPr/>
              <p:nvPr/>
            </p:nvSpPr>
            <p:spPr>
              <a:xfrm>
                <a:off x="3876150" y="1451345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6" name="Google Shape;4996;p35"/>
              <p:cNvSpPr/>
              <p:nvPr/>
            </p:nvSpPr>
            <p:spPr>
              <a:xfrm>
                <a:off x="3876710" y="145190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7" name="Google Shape;4997;p35"/>
              <p:cNvSpPr/>
              <p:nvPr/>
            </p:nvSpPr>
            <p:spPr>
              <a:xfrm>
                <a:off x="3876150" y="139761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8" name="Google Shape;4998;p35"/>
              <p:cNvSpPr/>
              <p:nvPr/>
            </p:nvSpPr>
            <p:spPr>
              <a:xfrm>
                <a:off x="3876710" y="139815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9" name="Google Shape;4999;p35"/>
              <p:cNvSpPr/>
              <p:nvPr/>
            </p:nvSpPr>
            <p:spPr>
              <a:xfrm>
                <a:off x="3823008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1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0" name="Google Shape;5000;p35"/>
              <p:cNvSpPr/>
              <p:nvPr/>
            </p:nvSpPr>
            <p:spPr>
              <a:xfrm>
                <a:off x="3823008" y="1613075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1" name="Google Shape;5001;p35"/>
              <p:cNvSpPr/>
              <p:nvPr/>
            </p:nvSpPr>
            <p:spPr>
              <a:xfrm>
                <a:off x="382247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2" name="Google Shape;5002;p35"/>
              <p:cNvSpPr/>
              <p:nvPr/>
            </p:nvSpPr>
            <p:spPr>
              <a:xfrm>
                <a:off x="3823008" y="1559342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3" name="Google Shape;5003;p35"/>
              <p:cNvSpPr/>
              <p:nvPr/>
            </p:nvSpPr>
            <p:spPr>
              <a:xfrm>
                <a:off x="3822478" y="150509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4" name="Google Shape;5004;p35"/>
              <p:cNvSpPr/>
              <p:nvPr/>
            </p:nvSpPr>
            <p:spPr>
              <a:xfrm>
                <a:off x="3823008" y="1505639"/>
                <a:ext cx="53687" cy="53718"/>
              </a:xfrm>
              <a:custGeom>
                <a:rect b="b" l="l" r="r" t="t"/>
                <a:pathLst>
                  <a:path extrusionOk="0" h="3449" w="3447">
                    <a:moveTo>
                      <a:pt x="1" y="1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5" name="Google Shape;5005;p35"/>
              <p:cNvSpPr/>
              <p:nvPr/>
            </p:nvSpPr>
            <p:spPr>
              <a:xfrm>
                <a:off x="3822478" y="134392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6" name="Google Shape;5006;p35"/>
              <p:cNvSpPr/>
              <p:nvPr/>
            </p:nvSpPr>
            <p:spPr>
              <a:xfrm>
                <a:off x="3823008" y="134446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7" name="Google Shape;5007;p35"/>
              <p:cNvSpPr/>
              <p:nvPr/>
            </p:nvSpPr>
            <p:spPr>
              <a:xfrm>
                <a:off x="3822478" y="1290190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0"/>
                    </a:moveTo>
                    <a:lnTo>
                      <a:pt x="0" y="3520"/>
                    </a:lnTo>
                    <a:lnTo>
                      <a:pt x="3517" y="3520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8" name="Google Shape;5008;p35"/>
              <p:cNvSpPr/>
              <p:nvPr/>
            </p:nvSpPr>
            <p:spPr>
              <a:xfrm>
                <a:off x="3823008" y="1290720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9" name="Google Shape;5009;p35"/>
              <p:cNvSpPr/>
              <p:nvPr/>
            </p:nvSpPr>
            <p:spPr>
              <a:xfrm>
                <a:off x="376927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0" name="Google Shape;5010;p35"/>
              <p:cNvSpPr/>
              <p:nvPr/>
            </p:nvSpPr>
            <p:spPr>
              <a:xfrm>
                <a:off x="376927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1" name="Google Shape;5011;p35"/>
              <p:cNvSpPr/>
              <p:nvPr/>
            </p:nvSpPr>
            <p:spPr>
              <a:xfrm>
                <a:off x="3715587" y="1881666"/>
                <a:ext cx="53703" cy="53765"/>
              </a:xfrm>
              <a:custGeom>
                <a:rect b="b" l="l" r="r" t="t"/>
                <a:pathLst>
                  <a:path extrusionOk="0" h="3452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2" name="Google Shape;5012;p35"/>
              <p:cNvSpPr/>
              <p:nvPr/>
            </p:nvSpPr>
            <p:spPr>
              <a:xfrm>
                <a:off x="3715587" y="1613075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3" name="Google Shape;5013;p35"/>
              <p:cNvSpPr/>
              <p:nvPr/>
            </p:nvSpPr>
            <p:spPr>
              <a:xfrm>
                <a:off x="3661308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4" name="Google Shape;5014;p35"/>
              <p:cNvSpPr/>
              <p:nvPr/>
            </p:nvSpPr>
            <p:spPr>
              <a:xfrm>
                <a:off x="366183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1" y="1"/>
                    </a:moveTo>
                    <a:lnTo>
                      <a:pt x="1" y="3447"/>
                    </a:lnTo>
                    <a:lnTo>
                      <a:pt x="3451" y="3447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5" name="Google Shape;5015;p35"/>
              <p:cNvSpPr/>
              <p:nvPr/>
            </p:nvSpPr>
            <p:spPr>
              <a:xfrm>
                <a:off x="3661308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6" name="Google Shape;5016;p35"/>
              <p:cNvSpPr/>
              <p:nvPr/>
            </p:nvSpPr>
            <p:spPr>
              <a:xfrm>
                <a:off x="366183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0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7" name="Google Shape;5017;p35"/>
              <p:cNvSpPr/>
              <p:nvPr/>
            </p:nvSpPr>
            <p:spPr>
              <a:xfrm>
                <a:off x="3661308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8" name="Google Shape;5018;p35"/>
              <p:cNvSpPr/>
              <p:nvPr/>
            </p:nvSpPr>
            <p:spPr>
              <a:xfrm>
                <a:off x="366183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9" name="Google Shape;5019;p35"/>
              <p:cNvSpPr/>
              <p:nvPr/>
            </p:nvSpPr>
            <p:spPr>
              <a:xfrm>
                <a:off x="3608088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0" name="Google Shape;5020;p35"/>
              <p:cNvSpPr/>
              <p:nvPr/>
            </p:nvSpPr>
            <p:spPr>
              <a:xfrm>
                <a:off x="3608088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1" name="Google Shape;5021;p35"/>
              <p:cNvSpPr/>
              <p:nvPr/>
            </p:nvSpPr>
            <p:spPr>
              <a:xfrm>
                <a:off x="3607559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0" y="3521"/>
                    </a:lnTo>
                    <a:lnTo>
                      <a:pt x="3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2" name="Google Shape;5022;p35"/>
              <p:cNvSpPr/>
              <p:nvPr/>
            </p:nvSpPr>
            <p:spPr>
              <a:xfrm>
                <a:off x="360808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3" name="Google Shape;5023;p35"/>
              <p:cNvSpPr/>
              <p:nvPr/>
            </p:nvSpPr>
            <p:spPr>
              <a:xfrm>
                <a:off x="3553872" y="209604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4" name="Google Shape;5024;p35"/>
              <p:cNvSpPr/>
              <p:nvPr/>
            </p:nvSpPr>
            <p:spPr>
              <a:xfrm>
                <a:off x="3554417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5" name="Google Shape;5025;p35"/>
              <p:cNvSpPr/>
              <p:nvPr/>
            </p:nvSpPr>
            <p:spPr>
              <a:xfrm>
                <a:off x="3554417" y="177424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6" name="Google Shape;5026;p35"/>
              <p:cNvSpPr/>
              <p:nvPr/>
            </p:nvSpPr>
            <p:spPr>
              <a:xfrm>
                <a:off x="3554417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7" name="Google Shape;5027;p35"/>
              <p:cNvSpPr/>
              <p:nvPr/>
            </p:nvSpPr>
            <p:spPr>
              <a:xfrm>
                <a:off x="3554417" y="1666809"/>
                <a:ext cx="53703" cy="53718"/>
              </a:xfrm>
              <a:custGeom>
                <a:rect b="b" l="l" r="r" t="t"/>
                <a:pathLst>
                  <a:path extrusionOk="0" h="3449" w="3448">
                    <a:moveTo>
                      <a:pt x="0" y="1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8" name="Google Shape;5028;p35"/>
              <p:cNvSpPr/>
              <p:nvPr/>
            </p:nvSpPr>
            <p:spPr>
              <a:xfrm>
                <a:off x="3553872" y="155878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9" name="Google Shape;5029;p35"/>
              <p:cNvSpPr/>
              <p:nvPr/>
            </p:nvSpPr>
            <p:spPr>
              <a:xfrm>
                <a:off x="3554417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0" name="Google Shape;5030;p35"/>
              <p:cNvSpPr/>
              <p:nvPr/>
            </p:nvSpPr>
            <p:spPr>
              <a:xfrm>
                <a:off x="3500122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1" name="Google Shape;5031;p35"/>
              <p:cNvSpPr/>
              <p:nvPr/>
            </p:nvSpPr>
            <p:spPr>
              <a:xfrm>
                <a:off x="3500683" y="2096570"/>
                <a:ext cx="53749" cy="53780"/>
              </a:xfrm>
              <a:custGeom>
                <a:rect b="b" l="l" r="r" t="t"/>
                <a:pathLst>
                  <a:path extrusionOk="0" h="3453" w="3451">
                    <a:moveTo>
                      <a:pt x="0" y="1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2" name="Google Shape;5032;p35"/>
              <p:cNvSpPr/>
              <p:nvPr/>
            </p:nvSpPr>
            <p:spPr>
              <a:xfrm>
                <a:off x="3500683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3" name="Google Shape;5033;p35"/>
              <p:cNvSpPr/>
              <p:nvPr/>
            </p:nvSpPr>
            <p:spPr>
              <a:xfrm>
                <a:off x="3500122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4" name="Google Shape;5034;p35"/>
              <p:cNvSpPr/>
              <p:nvPr/>
            </p:nvSpPr>
            <p:spPr>
              <a:xfrm>
                <a:off x="3500683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5" name="Google Shape;5035;p35"/>
              <p:cNvSpPr/>
              <p:nvPr/>
            </p:nvSpPr>
            <p:spPr>
              <a:xfrm>
                <a:off x="3446389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6" name="Google Shape;5036;p35"/>
              <p:cNvSpPr/>
              <p:nvPr/>
            </p:nvSpPr>
            <p:spPr>
              <a:xfrm>
                <a:off x="3446918" y="2096570"/>
                <a:ext cx="53780" cy="53780"/>
              </a:xfrm>
              <a:custGeom>
                <a:rect b="b" l="l" r="r" t="t"/>
                <a:pathLst>
                  <a:path extrusionOk="0" h="3453" w="3453">
                    <a:moveTo>
                      <a:pt x="1" y="1"/>
                    </a:moveTo>
                    <a:lnTo>
                      <a:pt x="1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7" name="Google Shape;5037;p35"/>
              <p:cNvSpPr/>
              <p:nvPr/>
            </p:nvSpPr>
            <p:spPr>
              <a:xfrm>
                <a:off x="3446389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0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8" name="Google Shape;5038;p35"/>
              <p:cNvSpPr/>
              <p:nvPr/>
            </p:nvSpPr>
            <p:spPr>
              <a:xfrm>
                <a:off x="3446918" y="1720512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9" name="Google Shape;5039;p35"/>
              <p:cNvSpPr/>
              <p:nvPr/>
            </p:nvSpPr>
            <p:spPr>
              <a:xfrm>
                <a:off x="3446389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0" y="0"/>
                    </a:moveTo>
                    <a:lnTo>
                      <a:pt x="0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0" name="Google Shape;5040;p35"/>
              <p:cNvSpPr/>
              <p:nvPr/>
            </p:nvSpPr>
            <p:spPr>
              <a:xfrm>
                <a:off x="3446918" y="1666809"/>
                <a:ext cx="53780" cy="53718"/>
              </a:xfrm>
              <a:custGeom>
                <a:rect b="b" l="l" r="r" t="t"/>
                <a:pathLst>
                  <a:path extrusionOk="0" h="3449" w="3453">
                    <a:moveTo>
                      <a:pt x="1" y="1"/>
                    </a:moveTo>
                    <a:lnTo>
                      <a:pt x="1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1" name="Google Shape;5041;p35"/>
              <p:cNvSpPr/>
              <p:nvPr/>
            </p:nvSpPr>
            <p:spPr>
              <a:xfrm>
                <a:off x="3446389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0" y="1"/>
                    </a:moveTo>
                    <a:lnTo>
                      <a:pt x="0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2" name="Google Shape;5042;p35"/>
              <p:cNvSpPr/>
              <p:nvPr/>
            </p:nvSpPr>
            <p:spPr>
              <a:xfrm>
                <a:off x="3446918" y="1613075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3" name="Google Shape;5043;p35"/>
              <p:cNvSpPr/>
              <p:nvPr/>
            </p:nvSpPr>
            <p:spPr>
              <a:xfrm>
                <a:off x="3393247" y="204283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4" name="Google Shape;5044;p35"/>
              <p:cNvSpPr/>
              <p:nvPr/>
            </p:nvSpPr>
            <p:spPr>
              <a:xfrm>
                <a:off x="3392686" y="1881137"/>
                <a:ext cx="54808" cy="54840"/>
              </a:xfrm>
              <a:custGeom>
                <a:rect b="b" l="l" r="r" t="t"/>
                <a:pathLst>
                  <a:path extrusionOk="0" h="3521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5" name="Google Shape;5045;p35"/>
              <p:cNvSpPr/>
              <p:nvPr/>
            </p:nvSpPr>
            <p:spPr>
              <a:xfrm>
                <a:off x="3393247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6" name="Google Shape;5046;p35"/>
              <p:cNvSpPr/>
              <p:nvPr/>
            </p:nvSpPr>
            <p:spPr>
              <a:xfrm>
                <a:off x="3392686" y="1827450"/>
                <a:ext cx="54808" cy="54793"/>
              </a:xfrm>
              <a:custGeom>
                <a:rect b="b" l="l" r="r" t="t"/>
                <a:pathLst>
                  <a:path extrusionOk="0" h="3518" w="3519">
                    <a:moveTo>
                      <a:pt x="1" y="0"/>
                    </a:moveTo>
                    <a:lnTo>
                      <a:pt x="1" y="3518"/>
                    </a:lnTo>
                    <a:lnTo>
                      <a:pt x="3518" y="3518"/>
                    </a:ln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7" name="Google Shape;5047;p35"/>
              <p:cNvSpPr/>
              <p:nvPr/>
            </p:nvSpPr>
            <p:spPr>
              <a:xfrm>
                <a:off x="3393247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0" y="0"/>
                    </a:moveTo>
                    <a:lnTo>
                      <a:pt x="0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8" name="Google Shape;5048;p35"/>
              <p:cNvSpPr/>
              <p:nvPr/>
            </p:nvSpPr>
            <p:spPr>
              <a:xfrm>
                <a:off x="3392686" y="1773700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9" name="Google Shape;5049;p35"/>
              <p:cNvSpPr/>
              <p:nvPr/>
            </p:nvSpPr>
            <p:spPr>
              <a:xfrm>
                <a:off x="3393247" y="177424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0"/>
                    </a:moveTo>
                    <a:lnTo>
                      <a:pt x="0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0" name="Google Shape;5050;p35"/>
              <p:cNvSpPr/>
              <p:nvPr/>
            </p:nvSpPr>
            <p:spPr>
              <a:xfrm>
                <a:off x="3338952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1" name="Google Shape;5051;p35"/>
              <p:cNvSpPr/>
              <p:nvPr/>
            </p:nvSpPr>
            <p:spPr>
              <a:xfrm>
                <a:off x="3339513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2" name="Google Shape;5052;p35"/>
              <p:cNvSpPr/>
              <p:nvPr/>
            </p:nvSpPr>
            <p:spPr>
              <a:xfrm>
                <a:off x="3338952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3" name="Google Shape;5053;p35"/>
              <p:cNvSpPr/>
              <p:nvPr/>
            </p:nvSpPr>
            <p:spPr>
              <a:xfrm>
                <a:off x="3339513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7" name="Shape 5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" name="Google Shape;5058;g11ecfa7e1b1_0_0"/>
          <p:cNvSpPr txBox="1"/>
          <p:nvPr>
            <p:ph type="ctrTitle"/>
          </p:nvPr>
        </p:nvSpPr>
        <p:spPr>
          <a:xfrm>
            <a:off x="1589700" y="2044500"/>
            <a:ext cx="5964600" cy="1829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Introduction au développement de jeu vidéo</a:t>
            </a:r>
            <a:endParaRPr/>
          </a:p>
        </p:txBody>
      </p:sp>
      <p:sp>
        <p:nvSpPr>
          <p:cNvPr id="5059" name="Google Shape;5059;g11ecfa7e1b1_0_0"/>
          <p:cNvSpPr txBox="1"/>
          <p:nvPr>
            <p:ph idx="1" type="subTitle"/>
          </p:nvPr>
        </p:nvSpPr>
        <p:spPr>
          <a:xfrm>
            <a:off x="1753050" y="375737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GDE-101 - 1</a:t>
            </a:r>
            <a:r>
              <a:rPr lang="en"/>
              <a:t>3</a:t>
            </a:r>
            <a:r>
              <a:rPr lang="en"/>
              <a:t>.03.202</a:t>
            </a:r>
            <a:r>
              <a:rPr lang="en"/>
              <a:t>1</a:t>
            </a:r>
            <a:r>
              <a:rPr lang="en"/>
              <a:t> </a:t>
            </a:r>
            <a:endParaRPr/>
          </a:p>
        </p:txBody>
      </p:sp>
      <p:pic>
        <p:nvPicPr>
          <p:cNvPr id="5060" name="Google Shape;5060;g11ecfa7e1b1_0_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0800" y="4847025"/>
            <a:ext cx="728664" cy="2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4" name="Shape 5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5" name="Google Shape;5065;g11ecfa7e1b1_0_6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Game Design - Exercice</a:t>
            </a:r>
            <a:endParaRPr/>
          </a:p>
        </p:txBody>
      </p:sp>
      <p:sp>
        <p:nvSpPr>
          <p:cNvPr id="5066" name="Google Shape;5066;g11ecfa7e1b1_0_6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Concrètement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7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8" name="Google Shape;4258;p4"/>
          <p:cNvSpPr txBox="1"/>
          <p:nvPr>
            <p:ph idx="1" type="body"/>
          </p:nvPr>
        </p:nvSpPr>
        <p:spPr>
          <a:xfrm>
            <a:off x="778900" y="1013975"/>
            <a:ext cx="7990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Hésitez pas à rendre les projets.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Accès au Moodle izoké ?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Retours généraux :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L’aléatoire c’est délicat : les probabilités c’est difficile à équilibrer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Trop de règles tuent le fun.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Les gens ayant réalisé plusieurs itérations ont des résultats plus équilibrés en général.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La simplicité n’est pas forcément un défaut</a:t>
            </a:r>
            <a:endParaRPr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Les règles simples peuvent créer des jeux complexes</a:t>
            </a:r>
            <a:endParaRPr/>
          </a:p>
        </p:txBody>
      </p:sp>
      <p:sp>
        <p:nvSpPr>
          <p:cNvPr id="4259" name="Google Shape;4259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 p’tites infos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0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1" name="Google Shape;5071;g11ecfa7e1b1_0_37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Création d’un game design</a:t>
            </a:r>
            <a:endParaRPr/>
          </a:p>
        </p:txBody>
      </p:sp>
      <p:sp>
        <p:nvSpPr>
          <p:cNvPr id="5072" name="Google Shape;5072;g11ecfa7e1b1_0_37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Contrainte technique imposée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6" name="Shape 5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7" name="Google Shape;5077;g11ecfa7e1b1_0_42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078" name="Google Shape;5078;g11ecfa7e1b1_0_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La plateforme PICO-8</a:t>
            </a:r>
            <a:endParaRPr/>
          </a:p>
        </p:txBody>
      </p:sp>
      <p:pic>
        <p:nvPicPr>
          <p:cNvPr id="5079" name="Google Shape;5079;g11ecfa7e1b1_0_4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6575" y="1196400"/>
            <a:ext cx="5670851" cy="31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3" name="Shape 5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4" name="Google Shape;5084;g11ecfa7e1b1_0_48"/>
          <p:cNvSpPr txBox="1"/>
          <p:nvPr>
            <p:ph idx="1" type="body"/>
          </p:nvPr>
        </p:nvSpPr>
        <p:spPr>
          <a:xfrm>
            <a:off x="778900" y="1013975"/>
            <a:ext cx="74898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Uniquement du pixel art dans des petits carrés de 8 par 8.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Résolution de 128 x 128 pixels.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16 couleurs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Très, très peu de mémoire à exploiter.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32 kilobytes par cartouche - l’équivalent de Tetris sur Gameboy.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Peu de son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4 channels.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8 waveforms.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Des contrôles </a:t>
            </a:r>
            <a:r>
              <a:rPr i="1" lang="en"/>
              <a:t>à la</a:t>
            </a:r>
            <a:r>
              <a:rPr lang="en"/>
              <a:t> borne arcade !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Un ou deux joueur·euse·s, six boutons (haut, bas, gauche, droite, X, O).</a:t>
            </a:r>
            <a:endParaRPr/>
          </a:p>
        </p:txBody>
      </p:sp>
      <p:sp>
        <p:nvSpPr>
          <p:cNvPr id="5085" name="Google Shape;5085;g11ecfa7e1b1_0_4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Quelles contraintes 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9" name="Shape 5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Google Shape;5090;g11ecfa7e1b1_0_53"/>
          <p:cNvSpPr txBox="1"/>
          <p:nvPr>
            <p:ph type="title"/>
          </p:nvPr>
        </p:nvSpPr>
        <p:spPr>
          <a:xfrm>
            <a:off x="804825" y="638875"/>
            <a:ext cx="2989500" cy="3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Créer un jeu, c’est peut-être plus intéressant, mais ce n’est pas forcément plus simple.</a:t>
            </a:r>
            <a:endParaRPr/>
          </a:p>
        </p:txBody>
      </p:sp>
      <p:sp>
        <p:nvSpPr>
          <p:cNvPr id="5091" name="Google Shape;5091;g11ecfa7e1b1_0_53"/>
          <p:cNvSpPr txBox="1"/>
          <p:nvPr>
            <p:ph type="title"/>
          </p:nvPr>
        </p:nvSpPr>
        <p:spPr>
          <a:xfrm>
            <a:off x="4724400" y="581250"/>
            <a:ext cx="2210700" cy="43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600"/>
              <a:t>🙃</a:t>
            </a:r>
            <a:endParaRPr sz="25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5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11ecfa7e1b1_0_58"/>
          <p:cNvSpPr txBox="1"/>
          <p:nvPr>
            <p:ph idx="1" type="body"/>
          </p:nvPr>
        </p:nvSpPr>
        <p:spPr>
          <a:xfrm>
            <a:off x="778900" y="1013975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Les projets ne sont pas obligatoires, mais peuvent vous aider à progresser.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Si vous les rendez, on jette un œil de toute façon.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Rendez les forcément via le formulaire Moodle (: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N’hésitez pas à partager vos créations !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Sur Moodle, le forum Discussions, sur Discord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N’hésitez pas à donner un avis sur les créations !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Tout avis est bon à prendre tant qu’il est respectueux.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Les “J’aime bien”/”J’aime pas”, c’est </a:t>
            </a:r>
            <a:r>
              <a:rPr i="1" lang="en"/>
              <a:t>aussi</a:t>
            </a:r>
            <a:r>
              <a:rPr lang="en"/>
              <a:t> utile, tant que c’est construit un minimum.</a:t>
            </a:r>
            <a:endParaRPr/>
          </a:p>
        </p:txBody>
      </p:sp>
      <p:sp>
        <p:nvSpPr>
          <p:cNvPr id="5097" name="Google Shape;5097;g11ecfa7e1b1_0_5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Petit rappel...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1" name="Shape 5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Google Shape;5102;g11ecfa7e1b1_0_64"/>
          <p:cNvSpPr txBox="1"/>
          <p:nvPr>
            <p:ph idx="1" type="body"/>
          </p:nvPr>
        </p:nvSpPr>
        <p:spPr>
          <a:xfrm>
            <a:off x="3038700" y="1995800"/>
            <a:ext cx="30666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discord.gg/8tVCZJG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</a:pPr>
            <a:r>
              <a:rPr lang="en"/>
              <a:t>Par écrit : canal #en-direct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</a:pPr>
            <a:r>
              <a:rPr lang="en"/>
              <a:t>Par oral : lever la main (:</a:t>
            </a:r>
            <a:endParaRPr/>
          </a:p>
        </p:txBody>
      </p:sp>
      <p:sp>
        <p:nvSpPr>
          <p:cNvPr id="5103" name="Google Shape;5103;g11ecfa7e1b1_0_6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 questions ?</a:t>
            </a:r>
            <a:endParaRPr/>
          </a:p>
        </p:txBody>
      </p:sp>
      <p:grpSp>
        <p:nvGrpSpPr>
          <p:cNvPr id="5104" name="Google Shape;5104;g11ecfa7e1b1_0_64"/>
          <p:cNvGrpSpPr/>
          <p:nvPr/>
        </p:nvGrpSpPr>
        <p:grpSpPr>
          <a:xfrm>
            <a:off x="1178977" y="2549753"/>
            <a:ext cx="1021829" cy="860691"/>
            <a:chOff x="3338952" y="1290190"/>
            <a:chExt cx="1021829" cy="860691"/>
          </a:xfrm>
        </p:grpSpPr>
        <p:sp>
          <p:nvSpPr>
            <p:cNvPr id="5105" name="Google Shape;5105;g11ecfa7e1b1_0_64"/>
            <p:cNvSpPr/>
            <p:nvPr/>
          </p:nvSpPr>
          <p:spPr>
            <a:xfrm>
              <a:off x="425223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g11ecfa7e1b1_0_64"/>
            <p:cNvSpPr/>
            <p:nvPr/>
          </p:nvSpPr>
          <p:spPr>
            <a:xfrm>
              <a:off x="425223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g11ecfa7e1b1_0_64"/>
            <p:cNvSpPr/>
            <p:nvPr/>
          </p:nvSpPr>
          <p:spPr>
            <a:xfrm>
              <a:off x="425223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g11ecfa7e1b1_0_64"/>
            <p:cNvSpPr/>
            <p:nvPr/>
          </p:nvSpPr>
          <p:spPr>
            <a:xfrm>
              <a:off x="425278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9" name="Google Shape;5109;g11ecfa7e1b1_0_64"/>
            <p:cNvSpPr/>
            <p:nvPr/>
          </p:nvSpPr>
          <p:spPr>
            <a:xfrm>
              <a:off x="4198505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0" name="Google Shape;5110;g11ecfa7e1b1_0_64"/>
            <p:cNvSpPr/>
            <p:nvPr/>
          </p:nvSpPr>
          <p:spPr>
            <a:xfrm>
              <a:off x="4198505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g11ecfa7e1b1_0_64"/>
            <p:cNvSpPr/>
            <p:nvPr/>
          </p:nvSpPr>
          <p:spPr>
            <a:xfrm>
              <a:off x="4199035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1" y="1"/>
                  </a:moveTo>
                  <a:lnTo>
                    <a:pt x="1" y="3447"/>
                  </a:lnTo>
                  <a:lnTo>
                    <a:pt x="3451" y="3447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g11ecfa7e1b1_0_64"/>
            <p:cNvSpPr/>
            <p:nvPr/>
          </p:nvSpPr>
          <p:spPr>
            <a:xfrm>
              <a:off x="4198505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g11ecfa7e1b1_0_64"/>
            <p:cNvSpPr/>
            <p:nvPr/>
          </p:nvSpPr>
          <p:spPr>
            <a:xfrm>
              <a:off x="4199035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0"/>
                  </a:moveTo>
                  <a:lnTo>
                    <a:pt x="1" y="3452"/>
                  </a:lnTo>
                  <a:lnTo>
                    <a:pt x="3451" y="3452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g11ecfa7e1b1_0_64"/>
            <p:cNvSpPr/>
            <p:nvPr/>
          </p:nvSpPr>
          <p:spPr>
            <a:xfrm>
              <a:off x="419850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g11ecfa7e1b1_0_64"/>
            <p:cNvSpPr/>
            <p:nvPr/>
          </p:nvSpPr>
          <p:spPr>
            <a:xfrm>
              <a:off x="4199035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1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g11ecfa7e1b1_0_64"/>
            <p:cNvSpPr/>
            <p:nvPr/>
          </p:nvSpPr>
          <p:spPr>
            <a:xfrm>
              <a:off x="419850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g11ecfa7e1b1_0_64"/>
            <p:cNvSpPr/>
            <p:nvPr/>
          </p:nvSpPr>
          <p:spPr>
            <a:xfrm>
              <a:off x="4199035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g11ecfa7e1b1_0_64"/>
            <p:cNvSpPr/>
            <p:nvPr/>
          </p:nvSpPr>
          <p:spPr>
            <a:xfrm>
              <a:off x="419850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g11ecfa7e1b1_0_64"/>
            <p:cNvSpPr/>
            <p:nvPr/>
          </p:nvSpPr>
          <p:spPr>
            <a:xfrm>
              <a:off x="4199035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g11ecfa7e1b1_0_64"/>
            <p:cNvSpPr/>
            <p:nvPr/>
          </p:nvSpPr>
          <p:spPr>
            <a:xfrm>
              <a:off x="4144818" y="204230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g11ecfa7e1b1_0_64"/>
            <p:cNvSpPr/>
            <p:nvPr/>
          </p:nvSpPr>
          <p:spPr>
            <a:xfrm>
              <a:off x="4144818" y="1988604"/>
              <a:ext cx="54777" cy="54808"/>
            </a:xfrm>
            <a:custGeom>
              <a:rect b="b" l="l" r="r" t="t"/>
              <a:pathLst>
                <a:path extrusionOk="0" h="3519" w="3517">
                  <a:moveTo>
                    <a:pt x="0" y="1"/>
                  </a:moveTo>
                  <a:lnTo>
                    <a:pt x="0" y="3519"/>
                  </a:lnTo>
                  <a:lnTo>
                    <a:pt x="3516" y="3519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g11ecfa7e1b1_0_64"/>
            <p:cNvSpPr/>
            <p:nvPr/>
          </p:nvSpPr>
          <p:spPr>
            <a:xfrm>
              <a:off x="4145348" y="1989165"/>
              <a:ext cx="53703" cy="53687"/>
            </a:xfrm>
            <a:custGeom>
              <a:rect b="b" l="l" r="r" t="t"/>
              <a:pathLst>
                <a:path extrusionOk="0" h="3447" w="3448">
                  <a:moveTo>
                    <a:pt x="0" y="1"/>
                  </a:moveTo>
                  <a:lnTo>
                    <a:pt x="0" y="3447"/>
                  </a:lnTo>
                  <a:lnTo>
                    <a:pt x="3448" y="3447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g11ecfa7e1b1_0_64"/>
            <p:cNvSpPr/>
            <p:nvPr/>
          </p:nvSpPr>
          <p:spPr>
            <a:xfrm>
              <a:off x="4144818" y="1934871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g11ecfa7e1b1_0_64"/>
            <p:cNvSpPr/>
            <p:nvPr/>
          </p:nvSpPr>
          <p:spPr>
            <a:xfrm>
              <a:off x="4145348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g11ecfa7e1b1_0_64"/>
            <p:cNvSpPr/>
            <p:nvPr/>
          </p:nvSpPr>
          <p:spPr>
            <a:xfrm>
              <a:off x="414481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g11ecfa7e1b1_0_64"/>
            <p:cNvSpPr/>
            <p:nvPr/>
          </p:nvSpPr>
          <p:spPr>
            <a:xfrm>
              <a:off x="4145348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g11ecfa7e1b1_0_64"/>
            <p:cNvSpPr/>
            <p:nvPr/>
          </p:nvSpPr>
          <p:spPr>
            <a:xfrm>
              <a:off x="414481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6" y="3518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g11ecfa7e1b1_0_64"/>
            <p:cNvSpPr/>
            <p:nvPr/>
          </p:nvSpPr>
          <p:spPr>
            <a:xfrm>
              <a:off x="4145348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g11ecfa7e1b1_0_64"/>
            <p:cNvSpPr/>
            <p:nvPr/>
          </p:nvSpPr>
          <p:spPr>
            <a:xfrm>
              <a:off x="414481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g11ecfa7e1b1_0_64"/>
            <p:cNvSpPr/>
            <p:nvPr/>
          </p:nvSpPr>
          <p:spPr>
            <a:xfrm>
              <a:off x="4145348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g11ecfa7e1b1_0_64"/>
            <p:cNvSpPr/>
            <p:nvPr/>
          </p:nvSpPr>
          <p:spPr>
            <a:xfrm>
              <a:off x="414481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g11ecfa7e1b1_0_64"/>
            <p:cNvSpPr/>
            <p:nvPr/>
          </p:nvSpPr>
          <p:spPr>
            <a:xfrm>
              <a:off x="414481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6" y="3517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g11ecfa7e1b1_0_64"/>
            <p:cNvSpPr/>
            <p:nvPr/>
          </p:nvSpPr>
          <p:spPr>
            <a:xfrm>
              <a:off x="4145348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g11ecfa7e1b1_0_64"/>
            <p:cNvSpPr/>
            <p:nvPr/>
          </p:nvSpPr>
          <p:spPr>
            <a:xfrm>
              <a:off x="414481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6" y="35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g11ecfa7e1b1_0_64"/>
            <p:cNvSpPr/>
            <p:nvPr/>
          </p:nvSpPr>
          <p:spPr>
            <a:xfrm>
              <a:off x="4145348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g11ecfa7e1b1_0_64"/>
            <p:cNvSpPr/>
            <p:nvPr/>
          </p:nvSpPr>
          <p:spPr>
            <a:xfrm>
              <a:off x="409106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g11ecfa7e1b1_0_64"/>
            <p:cNvSpPr/>
            <p:nvPr/>
          </p:nvSpPr>
          <p:spPr>
            <a:xfrm>
              <a:off x="409106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g11ecfa7e1b1_0_64"/>
            <p:cNvSpPr/>
            <p:nvPr/>
          </p:nvSpPr>
          <p:spPr>
            <a:xfrm>
              <a:off x="4091614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0" y="1"/>
                  </a:moveTo>
                  <a:lnTo>
                    <a:pt x="0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g11ecfa7e1b1_0_64"/>
            <p:cNvSpPr/>
            <p:nvPr/>
          </p:nvSpPr>
          <p:spPr>
            <a:xfrm>
              <a:off x="409106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g11ecfa7e1b1_0_64"/>
            <p:cNvSpPr/>
            <p:nvPr/>
          </p:nvSpPr>
          <p:spPr>
            <a:xfrm>
              <a:off x="409161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g11ecfa7e1b1_0_64"/>
            <p:cNvSpPr/>
            <p:nvPr/>
          </p:nvSpPr>
          <p:spPr>
            <a:xfrm>
              <a:off x="4091069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g11ecfa7e1b1_0_64"/>
            <p:cNvSpPr/>
            <p:nvPr/>
          </p:nvSpPr>
          <p:spPr>
            <a:xfrm>
              <a:off x="4091614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g11ecfa7e1b1_0_64"/>
            <p:cNvSpPr/>
            <p:nvPr/>
          </p:nvSpPr>
          <p:spPr>
            <a:xfrm>
              <a:off x="4091069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g11ecfa7e1b1_0_64"/>
            <p:cNvSpPr/>
            <p:nvPr/>
          </p:nvSpPr>
          <p:spPr>
            <a:xfrm>
              <a:off x="4091614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g11ecfa7e1b1_0_64"/>
            <p:cNvSpPr/>
            <p:nvPr/>
          </p:nvSpPr>
          <p:spPr>
            <a:xfrm>
              <a:off x="4091069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g11ecfa7e1b1_0_64"/>
            <p:cNvSpPr/>
            <p:nvPr/>
          </p:nvSpPr>
          <p:spPr>
            <a:xfrm>
              <a:off x="4091069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7" name="Google Shape;5147;g11ecfa7e1b1_0_64"/>
            <p:cNvSpPr/>
            <p:nvPr/>
          </p:nvSpPr>
          <p:spPr>
            <a:xfrm>
              <a:off x="4091614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g11ecfa7e1b1_0_64"/>
            <p:cNvSpPr/>
            <p:nvPr/>
          </p:nvSpPr>
          <p:spPr>
            <a:xfrm>
              <a:off x="4091069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9" name="Google Shape;5149;g11ecfa7e1b1_0_64"/>
            <p:cNvSpPr/>
            <p:nvPr/>
          </p:nvSpPr>
          <p:spPr>
            <a:xfrm>
              <a:off x="4091069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0" name="Google Shape;5150;g11ecfa7e1b1_0_64"/>
            <p:cNvSpPr/>
            <p:nvPr/>
          </p:nvSpPr>
          <p:spPr>
            <a:xfrm>
              <a:off x="4091614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1" name="Google Shape;5151;g11ecfa7e1b1_0_64"/>
            <p:cNvSpPr/>
            <p:nvPr/>
          </p:nvSpPr>
          <p:spPr>
            <a:xfrm>
              <a:off x="4037335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2" name="Google Shape;5152;g11ecfa7e1b1_0_64"/>
            <p:cNvSpPr/>
            <p:nvPr/>
          </p:nvSpPr>
          <p:spPr>
            <a:xfrm>
              <a:off x="4037335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3" name="Google Shape;5153;g11ecfa7e1b1_0_64"/>
            <p:cNvSpPr/>
            <p:nvPr/>
          </p:nvSpPr>
          <p:spPr>
            <a:xfrm>
              <a:off x="4037335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4" name="Google Shape;5154;g11ecfa7e1b1_0_64"/>
            <p:cNvSpPr/>
            <p:nvPr/>
          </p:nvSpPr>
          <p:spPr>
            <a:xfrm>
              <a:off x="4037335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5" name="Google Shape;5155;g11ecfa7e1b1_0_64"/>
            <p:cNvSpPr/>
            <p:nvPr/>
          </p:nvSpPr>
          <p:spPr>
            <a:xfrm>
              <a:off x="4037880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6" name="Google Shape;5156;g11ecfa7e1b1_0_64"/>
            <p:cNvSpPr/>
            <p:nvPr/>
          </p:nvSpPr>
          <p:spPr>
            <a:xfrm>
              <a:off x="4037335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7" name="Google Shape;5157;g11ecfa7e1b1_0_64"/>
            <p:cNvSpPr/>
            <p:nvPr/>
          </p:nvSpPr>
          <p:spPr>
            <a:xfrm>
              <a:off x="4037880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8" name="Google Shape;5158;g11ecfa7e1b1_0_64"/>
            <p:cNvSpPr/>
            <p:nvPr/>
          </p:nvSpPr>
          <p:spPr>
            <a:xfrm>
              <a:off x="4037335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9" name="Google Shape;5159;g11ecfa7e1b1_0_64"/>
            <p:cNvSpPr/>
            <p:nvPr/>
          </p:nvSpPr>
          <p:spPr>
            <a:xfrm>
              <a:off x="403788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0" name="Google Shape;5160;g11ecfa7e1b1_0_64"/>
            <p:cNvSpPr/>
            <p:nvPr/>
          </p:nvSpPr>
          <p:spPr>
            <a:xfrm>
              <a:off x="4037335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1" name="Google Shape;5161;g11ecfa7e1b1_0_64"/>
            <p:cNvSpPr/>
            <p:nvPr/>
          </p:nvSpPr>
          <p:spPr>
            <a:xfrm>
              <a:off x="4037335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2" name="Google Shape;5162;g11ecfa7e1b1_0_64"/>
            <p:cNvSpPr/>
            <p:nvPr/>
          </p:nvSpPr>
          <p:spPr>
            <a:xfrm>
              <a:off x="403788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3" name="Google Shape;5163;g11ecfa7e1b1_0_64"/>
            <p:cNvSpPr/>
            <p:nvPr/>
          </p:nvSpPr>
          <p:spPr>
            <a:xfrm>
              <a:off x="4037335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4" name="Google Shape;5164;g11ecfa7e1b1_0_64"/>
            <p:cNvSpPr/>
            <p:nvPr/>
          </p:nvSpPr>
          <p:spPr>
            <a:xfrm>
              <a:off x="4037880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5" name="Google Shape;5165;g11ecfa7e1b1_0_64"/>
            <p:cNvSpPr/>
            <p:nvPr/>
          </p:nvSpPr>
          <p:spPr>
            <a:xfrm>
              <a:off x="398364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6" name="Google Shape;5166;g11ecfa7e1b1_0_64"/>
            <p:cNvSpPr/>
            <p:nvPr/>
          </p:nvSpPr>
          <p:spPr>
            <a:xfrm>
              <a:off x="398364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7" name="Google Shape;5167;g11ecfa7e1b1_0_64"/>
            <p:cNvSpPr/>
            <p:nvPr/>
          </p:nvSpPr>
          <p:spPr>
            <a:xfrm>
              <a:off x="3984178" y="1827979"/>
              <a:ext cx="53718" cy="53703"/>
            </a:xfrm>
            <a:custGeom>
              <a:rect b="b" l="l" r="r" t="t"/>
              <a:pathLst>
                <a:path extrusionOk="0" h="3448" w="3449">
                  <a:moveTo>
                    <a:pt x="1" y="0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8" name="Google Shape;5168;g11ecfa7e1b1_0_64"/>
            <p:cNvSpPr/>
            <p:nvPr/>
          </p:nvSpPr>
          <p:spPr>
            <a:xfrm>
              <a:off x="398364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9" name="Google Shape;5169;g11ecfa7e1b1_0_64"/>
            <p:cNvSpPr/>
            <p:nvPr/>
          </p:nvSpPr>
          <p:spPr>
            <a:xfrm>
              <a:off x="3984178" y="1774246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0" name="Google Shape;5170;g11ecfa7e1b1_0_64"/>
            <p:cNvSpPr/>
            <p:nvPr/>
          </p:nvSpPr>
          <p:spPr>
            <a:xfrm>
              <a:off x="398364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1" name="Google Shape;5171;g11ecfa7e1b1_0_64"/>
            <p:cNvSpPr/>
            <p:nvPr/>
          </p:nvSpPr>
          <p:spPr>
            <a:xfrm>
              <a:off x="3984178" y="1720512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2" name="Google Shape;5172;g11ecfa7e1b1_0_64"/>
            <p:cNvSpPr/>
            <p:nvPr/>
          </p:nvSpPr>
          <p:spPr>
            <a:xfrm>
              <a:off x="398364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g11ecfa7e1b1_0_64"/>
            <p:cNvSpPr/>
            <p:nvPr/>
          </p:nvSpPr>
          <p:spPr>
            <a:xfrm>
              <a:off x="3984178" y="1666809"/>
              <a:ext cx="53718" cy="53718"/>
            </a:xfrm>
            <a:custGeom>
              <a:rect b="b" l="l" r="r" t="t"/>
              <a:pathLst>
                <a:path extrusionOk="0" h="3449" w="3449">
                  <a:moveTo>
                    <a:pt x="1" y="1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4" name="Google Shape;5174;g11ecfa7e1b1_0_64"/>
            <p:cNvSpPr/>
            <p:nvPr/>
          </p:nvSpPr>
          <p:spPr>
            <a:xfrm>
              <a:off x="398364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5" name="Google Shape;5175;g11ecfa7e1b1_0_64"/>
            <p:cNvSpPr/>
            <p:nvPr/>
          </p:nvSpPr>
          <p:spPr>
            <a:xfrm>
              <a:off x="3984178" y="1613075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6" name="Google Shape;5176;g11ecfa7e1b1_0_64"/>
            <p:cNvSpPr/>
            <p:nvPr/>
          </p:nvSpPr>
          <p:spPr>
            <a:xfrm>
              <a:off x="392991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7" name="Google Shape;5177;g11ecfa7e1b1_0_64"/>
            <p:cNvSpPr/>
            <p:nvPr/>
          </p:nvSpPr>
          <p:spPr>
            <a:xfrm>
              <a:off x="392991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8" name="Google Shape;5178;g11ecfa7e1b1_0_64"/>
            <p:cNvSpPr/>
            <p:nvPr/>
          </p:nvSpPr>
          <p:spPr>
            <a:xfrm>
              <a:off x="392991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9" name="Google Shape;5179;g11ecfa7e1b1_0_64"/>
            <p:cNvSpPr/>
            <p:nvPr/>
          </p:nvSpPr>
          <p:spPr>
            <a:xfrm>
              <a:off x="393044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0" name="Google Shape;5180;g11ecfa7e1b1_0_64"/>
            <p:cNvSpPr/>
            <p:nvPr/>
          </p:nvSpPr>
          <p:spPr>
            <a:xfrm>
              <a:off x="3929915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1" name="Google Shape;5181;g11ecfa7e1b1_0_64"/>
            <p:cNvSpPr/>
            <p:nvPr/>
          </p:nvSpPr>
          <p:spPr>
            <a:xfrm>
              <a:off x="3930444" y="1720512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2" name="Google Shape;5182;g11ecfa7e1b1_0_64"/>
            <p:cNvSpPr/>
            <p:nvPr/>
          </p:nvSpPr>
          <p:spPr>
            <a:xfrm>
              <a:off x="3929915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3" name="Google Shape;5183;g11ecfa7e1b1_0_64"/>
            <p:cNvSpPr/>
            <p:nvPr/>
          </p:nvSpPr>
          <p:spPr>
            <a:xfrm>
              <a:off x="393044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4" name="Google Shape;5184;g11ecfa7e1b1_0_64"/>
            <p:cNvSpPr/>
            <p:nvPr/>
          </p:nvSpPr>
          <p:spPr>
            <a:xfrm>
              <a:off x="3929915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5" name="Google Shape;5185;g11ecfa7e1b1_0_64"/>
            <p:cNvSpPr/>
            <p:nvPr/>
          </p:nvSpPr>
          <p:spPr>
            <a:xfrm>
              <a:off x="3876150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6" name="Google Shape;5186;g11ecfa7e1b1_0_64"/>
            <p:cNvSpPr/>
            <p:nvPr/>
          </p:nvSpPr>
          <p:spPr>
            <a:xfrm>
              <a:off x="3876150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7" name="Google Shape;5187;g11ecfa7e1b1_0_64"/>
            <p:cNvSpPr/>
            <p:nvPr/>
          </p:nvSpPr>
          <p:spPr>
            <a:xfrm>
              <a:off x="3876150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8" name="Google Shape;5188;g11ecfa7e1b1_0_64"/>
            <p:cNvSpPr/>
            <p:nvPr/>
          </p:nvSpPr>
          <p:spPr>
            <a:xfrm>
              <a:off x="387671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9" name="Google Shape;5189;g11ecfa7e1b1_0_64"/>
            <p:cNvSpPr/>
            <p:nvPr/>
          </p:nvSpPr>
          <p:spPr>
            <a:xfrm>
              <a:off x="3876150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0" name="Google Shape;5190;g11ecfa7e1b1_0_64"/>
            <p:cNvSpPr/>
            <p:nvPr/>
          </p:nvSpPr>
          <p:spPr>
            <a:xfrm>
              <a:off x="3876150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1" name="Google Shape;5191;g11ecfa7e1b1_0_64"/>
            <p:cNvSpPr/>
            <p:nvPr/>
          </p:nvSpPr>
          <p:spPr>
            <a:xfrm>
              <a:off x="387671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2" name="Google Shape;5192;g11ecfa7e1b1_0_64"/>
            <p:cNvSpPr/>
            <p:nvPr/>
          </p:nvSpPr>
          <p:spPr>
            <a:xfrm>
              <a:off x="3876150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3" name="Google Shape;5193;g11ecfa7e1b1_0_64"/>
            <p:cNvSpPr/>
            <p:nvPr/>
          </p:nvSpPr>
          <p:spPr>
            <a:xfrm>
              <a:off x="382247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4" name="Google Shape;5194;g11ecfa7e1b1_0_64"/>
            <p:cNvSpPr/>
            <p:nvPr/>
          </p:nvSpPr>
          <p:spPr>
            <a:xfrm>
              <a:off x="382247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5" name="Google Shape;5195;g11ecfa7e1b1_0_64"/>
            <p:cNvSpPr/>
            <p:nvPr/>
          </p:nvSpPr>
          <p:spPr>
            <a:xfrm>
              <a:off x="382247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6" name="Google Shape;5196;g11ecfa7e1b1_0_64"/>
            <p:cNvSpPr/>
            <p:nvPr/>
          </p:nvSpPr>
          <p:spPr>
            <a:xfrm>
              <a:off x="3823008" y="1774246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7" name="Google Shape;5197;g11ecfa7e1b1_0_64"/>
            <p:cNvSpPr/>
            <p:nvPr/>
          </p:nvSpPr>
          <p:spPr>
            <a:xfrm>
              <a:off x="382247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8" name="Google Shape;5198;g11ecfa7e1b1_0_64"/>
            <p:cNvSpPr/>
            <p:nvPr/>
          </p:nvSpPr>
          <p:spPr>
            <a:xfrm>
              <a:off x="3823008" y="1720512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9" name="Google Shape;5199;g11ecfa7e1b1_0_64"/>
            <p:cNvSpPr/>
            <p:nvPr/>
          </p:nvSpPr>
          <p:spPr>
            <a:xfrm>
              <a:off x="382247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0" name="Google Shape;5200;g11ecfa7e1b1_0_64"/>
            <p:cNvSpPr/>
            <p:nvPr/>
          </p:nvSpPr>
          <p:spPr>
            <a:xfrm>
              <a:off x="3823008" y="1666809"/>
              <a:ext cx="53687" cy="53718"/>
            </a:xfrm>
            <a:custGeom>
              <a:rect b="b" l="l" r="r" t="t"/>
              <a:pathLst>
                <a:path extrusionOk="0" h="3449" w="3447">
                  <a:moveTo>
                    <a:pt x="1" y="1"/>
                  </a:moveTo>
                  <a:lnTo>
                    <a:pt x="1" y="3448"/>
                  </a:lnTo>
                  <a:lnTo>
                    <a:pt x="3447" y="3448"/>
                  </a:lnTo>
                  <a:lnTo>
                    <a:pt x="34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1" name="Google Shape;5201;g11ecfa7e1b1_0_64"/>
            <p:cNvSpPr/>
            <p:nvPr/>
          </p:nvSpPr>
          <p:spPr>
            <a:xfrm>
              <a:off x="382247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g11ecfa7e1b1_0_64"/>
            <p:cNvSpPr/>
            <p:nvPr/>
          </p:nvSpPr>
          <p:spPr>
            <a:xfrm>
              <a:off x="3768713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3" name="Google Shape;5203;g11ecfa7e1b1_0_64"/>
            <p:cNvSpPr/>
            <p:nvPr/>
          </p:nvSpPr>
          <p:spPr>
            <a:xfrm>
              <a:off x="3768713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4" name="Google Shape;5204;g11ecfa7e1b1_0_64"/>
            <p:cNvSpPr/>
            <p:nvPr/>
          </p:nvSpPr>
          <p:spPr>
            <a:xfrm>
              <a:off x="3768713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5" name="Google Shape;5205;g11ecfa7e1b1_0_64"/>
            <p:cNvSpPr/>
            <p:nvPr/>
          </p:nvSpPr>
          <p:spPr>
            <a:xfrm>
              <a:off x="376927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6" name="Google Shape;5206;g11ecfa7e1b1_0_64"/>
            <p:cNvSpPr/>
            <p:nvPr/>
          </p:nvSpPr>
          <p:spPr>
            <a:xfrm>
              <a:off x="3768713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7" name="Google Shape;5207;g11ecfa7e1b1_0_64"/>
            <p:cNvSpPr/>
            <p:nvPr/>
          </p:nvSpPr>
          <p:spPr>
            <a:xfrm>
              <a:off x="3768713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8" name="Google Shape;5208;g11ecfa7e1b1_0_64"/>
            <p:cNvSpPr/>
            <p:nvPr/>
          </p:nvSpPr>
          <p:spPr>
            <a:xfrm>
              <a:off x="376927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9" name="Google Shape;5209;g11ecfa7e1b1_0_64"/>
            <p:cNvSpPr/>
            <p:nvPr/>
          </p:nvSpPr>
          <p:spPr>
            <a:xfrm>
              <a:off x="3768713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0" name="Google Shape;5210;g11ecfa7e1b1_0_64"/>
            <p:cNvSpPr/>
            <p:nvPr/>
          </p:nvSpPr>
          <p:spPr>
            <a:xfrm>
              <a:off x="371504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1" name="Google Shape;5211;g11ecfa7e1b1_0_64"/>
            <p:cNvSpPr/>
            <p:nvPr/>
          </p:nvSpPr>
          <p:spPr>
            <a:xfrm>
              <a:off x="371504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2" name="Google Shape;5212;g11ecfa7e1b1_0_64"/>
            <p:cNvSpPr/>
            <p:nvPr/>
          </p:nvSpPr>
          <p:spPr>
            <a:xfrm>
              <a:off x="371504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3" name="Google Shape;5213;g11ecfa7e1b1_0_64"/>
            <p:cNvSpPr/>
            <p:nvPr/>
          </p:nvSpPr>
          <p:spPr>
            <a:xfrm>
              <a:off x="3715587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4" name="Google Shape;5214;g11ecfa7e1b1_0_64"/>
            <p:cNvSpPr/>
            <p:nvPr/>
          </p:nvSpPr>
          <p:spPr>
            <a:xfrm>
              <a:off x="371504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5" name="Google Shape;5215;g11ecfa7e1b1_0_64"/>
            <p:cNvSpPr/>
            <p:nvPr/>
          </p:nvSpPr>
          <p:spPr>
            <a:xfrm>
              <a:off x="3715587" y="1720512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6" name="Google Shape;5216;g11ecfa7e1b1_0_64"/>
            <p:cNvSpPr/>
            <p:nvPr/>
          </p:nvSpPr>
          <p:spPr>
            <a:xfrm>
              <a:off x="371504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7" name="Google Shape;5217;g11ecfa7e1b1_0_64"/>
            <p:cNvSpPr/>
            <p:nvPr/>
          </p:nvSpPr>
          <p:spPr>
            <a:xfrm>
              <a:off x="3715587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8" name="Google Shape;5218;g11ecfa7e1b1_0_64"/>
            <p:cNvSpPr/>
            <p:nvPr/>
          </p:nvSpPr>
          <p:spPr>
            <a:xfrm>
              <a:off x="371504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9" name="Google Shape;5219;g11ecfa7e1b1_0_64"/>
            <p:cNvSpPr/>
            <p:nvPr/>
          </p:nvSpPr>
          <p:spPr>
            <a:xfrm>
              <a:off x="3661308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0" name="Google Shape;5220;g11ecfa7e1b1_0_64"/>
            <p:cNvSpPr/>
            <p:nvPr/>
          </p:nvSpPr>
          <p:spPr>
            <a:xfrm>
              <a:off x="3661308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1" name="Google Shape;5221;g11ecfa7e1b1_0_64"/>
            <p:cNvSpPr/>
            <p:nvPr/>
          </p:nvSpPr>
          <p:spPr>
            <a:xfrm>
              <a:off x="366183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2" name="Google Shape;5222;g11ecfa7e1b1_0_64"/>
            <p:cNvSpPr/>
            <p:nvPr/>
          </p:nvSpPr>
          <p:spPr>
            <a:xfrm>
              <a:off x="3661308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3" name="Google Shape;5223;g11ecfa7e1b1_0_64"/>
            <p:cNvSpPr/>
            <p:nvPr/>
          </p:nvSpPr>
          <p:spPr>
            <a:xfrm>
              <a:off x="366183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g11ecfa7e1b1_0_64"/>
            <p:cNvSpPr/>
            <p:nvPr/>
          </p:nvSpPr>
          <p:spPr>
            <a:xfrm>
              <a:off x="3661308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g11ecfa7e1b1_0_64"/>
            <p:cNvSpPr/>
            <p:nvPr/>
          </p:nvSpPr>
          <p:spPr>
            <a:xfrm>
              <a:off x="3661838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g11ecfa7e1b1_0_64"/>
            <p:cNvSpPr/>
            <p:nvPr/>
          </p:nvSpPr>
          <p:spPr>
            <a:xfrm>
              <a:off x="3661308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g11ecfa7e1b1_0_64"/>
            <p:cNvSpPr/>
            <p:nvPr/>
          </p:nvSpPr>
          <p:spPr>
            <a:xfrm>
              <a:off x="366183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g11ecfa7e1b1_0_64"/>
            <p:cNvSpPr/>
            <p:nvPr/>
          </p:nvSpPr>
          <p:spPr>
            <a:xfrm>
              <a:off x="3661308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g11ecfa7e1b1_0_64"/>
            <p:cNvSpPr/>
            <p:nvPr/>
          </p:nvSpPr>
          <p:spPr>
            <a:xfrm>
              <a:off x="366183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g11ecfa7e1b1_0_64"/>
            <p:cNvSpPr/>
            <p:nvPr/>
          </p:nvSpPr>
          <p:spPr>
            <a:xfrm>
              <a:off x="360755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g11ecfa7e1b1_0_64"/>
            <p:cNvSpPr/>
            <p:nvPr/>
          </p:nvSpPr>
          <p:spPr>
            <a:xfrm>
              <a:off x="360755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0" y="3519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g11ecfa7e1b1_0_64"/>
            <p:cNvSpPr/>
            <p:nvPr/>
          </p:nvSpPr>
          <p:spPr>
            <a:xfrm>
              <a:off x="360755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g11ecfa7e1b1_0_64"/>
            <p:cNvSpPr/>
            <p:nvPr/>
          </p:nvSpPr>
          <p:spPr>
            <a:xfrm>
              <a:off x="360755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g11ecfa7e1b1_0_64"/>
            <p:cNvSpPr/>
            <p:nvPr/>
          </p:nvSpPr>
          <p:spPr>
            <a:xfrm>
              <a:off x="3608088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g11ecfa7e1b1_0_64"/>
            <p:cNvSpPr/>
            <p:nvPr/>
          </p:nvSpPr>
          <p:spPr>
            <a:xfrm>
              <a:off x="360755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g11ecfa7e1b1_0_64"/>
            <p:cNvSpPr/>
            <p:nvPr/>
          </p:nvSpPr>
          <p:spPr>
            <a:xfrm>
              <a:off x="360808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g11ecfa7e1b1_0_64"/>
            <p:cNvSpPr/>
            <p:nvPr/>
          </p:nvSpPr>
          <p:spPr>
            <a:xfrm>
              <a:off x="360755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g11ecfa7e1b1_0_64"/>
            <p:cNvSpPr/>
            <p:nvPr/>
          </p:nvSpPr>
          <p:spPr>
            <a:xfrm>
              <a:off x="360808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g11ecfa7e1b1_0_64"/>
            <p:cNvSpPr/>
            <p:nvPr/>
          </p:nvSpPr>
          <p:spPr>
            <a:xfrm>
              <a:off x="3607559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g11ecfa7e1b1_0_64"/>
            <p:cNvSpPr/>
            <p:nvPr/>
          </p:nvSpPr>
          <p:spPr>
            <a:xfrm>
              <a:off x="3607559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g11ecfa7e1b1_0_64"/>
            <p:cNvSpPr/>
            <p:nvPr/>
          </p:nvSpPr>
          <p:spPr>
            <a:xfrm>
              <a:off x="360808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0" y="1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g11ecfa7e1b1_0_64"/>
            <p:cNvSpPr/>
            <p:nvPr/>
          </p:nvSpPr>
          <p:spPr>
            <a:xfrm>
              <a:off x="3607559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g11ecfa7e1b1_0_64"/>
            <p:cNvSpPr/>
            <p:nvPr/>
          </p:nvSpPr>
          <p:spPr>
            <a:xfrm>
              <a:off x="360808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g11ecfa7e1b1_0_64"/>
            <p:cNvSpPr/>
            <p:nvPr/>
          </p:nvSpPr>
          <p:spPr>
            <a:xfrm>
              <a:off x="3553872" y="204230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g11ecfa7e1b1_0_64"/>
            <p:cNvSpPr/>
            <p:nvPr/>
          </p:nvSpPr>
          <p:spPr>
            <a:xfrm>
              <a:off x="3553872" y="1988604"/>
              <a:ext cx="54793" cy="54808"/>
            </a:xfrm>
            <a:custGeom>
              <a:rect b="b" l="l" r="r" t="t"/>
              <a:pathLst>
                <a:path extrusionOk="0" h="3519" w="3518">
                  <a:moveTo>
                    <a:pt x="1" y="1"/>
                  </a:moveTo>
                  <a:lnTo>
                    <a:pt x="1" y="3519"/>
                  </a:lnTo>
                  <a:lnTo>
                    <a:pt x="3517" y="3519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g11ecfa7e1b1_0_64"/>
            <p:cNvSpPr/>
            <p:nvPr/>
          </p:nvSpPr>
          <p:spPr>
            <a:xfrm>
              <a:off x="3553872" y="1934871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g11ecfa7e1b1_0_64"/>
            <p:cNvSpPr/>
            <p:nvPr/>
          </p:nvSpPr>
          <p:spPr>
            <a:xfrm>
              <a:off x="3554417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g11ecfa7e1b1_0_64"/>
            <p:cNvSpPr/>
            <p:nvPr/>
          </p:nvSpPr>
          <p:spPr>
            <a:xfrm>
              <a:off x="355387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g11ecfa7e1b1_0_64"/>
            <p:cNvSpPr/>
            <p:nvPr/>
          </p:nvSpPr>
          <p:spPr>
            <a:xfrm>
              <a:off x="3554417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g11ecfa7e1b1_0_64"/>
            <p:cNvSpPr/>
            <p:nvPr/>
          </p:nvSpPr>
          <p:spPr>
            <a:xfrm>
              <a:off x="355387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g11ecfa7e1b1_0_64"/>
            <p:cNvSpPr/>
            <p:nvPr/>
          </p:nvSpPr>
          <p:spPr>
            <a:xfrm>
              <a:off x="3554417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g11ecfa7e1b1_0_64"/>
            <p:cNvSpPr/>
            <p:nvPr/>
          </p:nvSpPr>
          <p:spPr>
            <a:xfrm>
              <a:off x="355387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g11ecfa7e1b1_0_64"/>
            <p:cNvSpPr/>
            <p:nvPr/>
          </p:nvSpPr>
          <p:spPr>
            <a:xfrm>
              <a:off x="355387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g11ecfa7e1b1_0_64"/>
            <p:cNvSpPr/>
            <p:nvPr/>
          </p:nvSpPr>
          <p:spPr>
            <a:xfrm>
              <a:off x="355387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g11ecfa7e1b1_0_64"/>
            <p:cNvSpPr/>
            <p:nvPr/>
          </p:nvSpPr>
          <p:spPr>
            <a:xfrm>
              <a:off x="355387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g11ecfa7e1b1_0_64"/>
            <p:cNvSpPr/>
            <p:nvPr/>
          </p:nvSpPr>
          <p:spPr>
            <a:xfrm>
              <a:off x="3554417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g11ecfa7e1b1_0_64"/>
            <p:cNvSpPr/>
            <p:nvPr/>
          </p:nvSpPr>
          <p:spPr>
            <a:xfrm>
              <a:off x="3500122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g11ecfa7e1b1_0_64"/>
            <p:cNvSpPr/>
            <p:nvPr/>
          </p:nvSpPr>
          <p:spPr>
            <a:xfrm>
              <a:off x="3500122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g11ecfa7e1b1_0_64"/>
            <p:cNvSpPr/>
            <p:nvPr/>
          </p:nvSpPr>
          <p:spPr>
            <a:xfrm>
              <a:off x="3500683" y="1989165"/>
              <a:ext cx="53749" cy="53687"/>
            </a:xfrm>
            <a:custGeom>
              <a:rect b="b" l="l" r="r" t="t"/>
              <a:pathLst>
                <a:path extrusionOk="0" h="3447" w="3451">
                  <a:moveTo>
                    <a:pt x="0" y="1"/>
                  </a:moveTo>
                  <a:lnTo>
                    <a:pt x="0" y="3447"/>
                  </a:lnTo>
                  <a:lnTo>
                    <a:pt x="3450" y="3447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g11ecfa7e1b1_0_64"/>
            <p:cNvSpPr/>
            <p:nvPr/>
          </p:nvSpPr>
          <p:spPr>
            <a:xfrm>
              <a:off x="3500122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g11ecfa7e1b1_0_64"/>
            <p:cNvSpPr/>
            <p:nvPr/>
          </p:nvSpPr>
          <p:spPr>
            <a:xfrm>
              <a:off x="3500683" y="193541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0"/>
                  </a:moveTo>
                  <a:lnTo>
                    <a:pt x="0" y="3452"/>
                  </a:lnTo>
                  <a:lnTo>
                    <a:pt x="3450" y="3452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g11ecfa7e1b1_0_64"/>
            <p:cNvSpPr/>
            <p:nvPr/>
          </p:nvSpPr>
          <p:spPr>
            <a:xfrm>
              <a:off x="3500122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g11ecfa7e1b1_0_64"/>
            <p:cNvSpPr/>
            <p:nvPr/>
          </p:nvSpPr>
          <p:spPr>
            <a:xfrm>
              <a:off x="3500683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g11ecfa7e1b1_0_64"/>
            <p:cNvSpPr/>
            <p:nvPr/>
          </p:nvSpPr>
          <p:spPr>
            <a:xfrm>
              <a:off x="3500122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g11ecfa7e1b1_0_64"/>
            <p:cNvSpPr/>
            <p:nvPr/>
          </p:nvSpPr>
          <p:spPr>
            <a:xfrm>
              <a:off x="3500683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g11ecfa7e1b1_0_64"/>
            <p:cNvSpPr/>
            <p:nvPr/>
          </p:nvSpPr>
          <p:spPr>
            <a:xfrm>
              <a:off x="3500122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g11ecfa7e1b1_0_64"/>
            <p:cNvSpPr/>
            <p:nvPr/>
          </p:nvSpPr>
          <p:spPr>
            <a:xfrm>
              <a:off x="3500683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g11ecfa7e1b1_0_64"/>
            <p:cNvSpPr/>
            <p:nvPr/>
          </p:nvSpPr>
          <p:spPr>
            <a:xfrm>
              <a:off x="3500122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g11ecfa7e1b1_0_64"/>
            <p:cNvSpPr/>
            <p:nvPr/>
          </p:nvSpPr>
          <p:spPr>
            <a:xfrm>
              <a:off x="3500122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g11ecfa7e1b1_0_64"/>
            <p:cNvSpPr/>
            <p:nvPr/>
          </p:nvSpPr>
          <p:spPr>
            <a:xfrm>
              <a:off x="3500683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g11ecfa7e1b1_0_64"/>
            <p:cNvSpPr/>
            <p:nvPr/>
          </p:nvSpPr>
          <p:spPr>
            <a:xfrm>
              <a:off x="3500122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g11ecfa7e1b1_0_64"/>
            <p:cNvSpPr/>
            <p:nvPr/>
          </p:nvSpPr>
          <p:spPr>
            <a:xfrm>
              <a:off x="3500683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g11ecfa7e1b1_0_64"/>
            <p:cNvSpPr/>
            <p:nvPr/>
          </p:nvSpPr>
          <p:spPr>
            <a:xfrm>
              <a:off x="344638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g11ecfa7e1b1_0_64"/>
            <p:cNvSpPr/>
            <p:nvPr/>
          </p:nvSpPr>
          <p:spPr>
            <a:xfrm>
              <a:off x="344638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g11ecfa7e1b1_0_64"/>
            <p:cNvSpPr/>
            <p:nvPr/>
          </p:nvSpPr>
          <p:spPr>
            <a:xfrm>
              <a:off x="3446918" y="1989165"/>
              <a:ext cx="53780" cy="53687"/>
            </a:xfrm>
            <a:custGeom>
              <a:rect b="b" l="l" r="r" t="t"/>
              <a:pathLst>
                <a:path extrusionOk="0" h="3447" w="3453">
                  <a:moveTo>
                    <a:pt x="1" y="1"/>
                  </a:moveTo>
                  <a:lnTo>
                    <a:pt x="1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g11ecfa7e1b1_0_64"/>
            <p:cNvSpPr/>
            <p:nvPr/>
          </p:nvSpPr>
          <p:spPr>
            <a:xfrm>
              <a:off x="344638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g11ecfa7e1b1_0_64"/>
            <p:cNvSpPr/>
            <p:nvPr/>
          </p:nvSpPr>
          <p:spPr>
            <a:xfrm>
              <a:off x="3446918" y="193541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0"/>
                  </a:moveTo>
                  <a:lnTo>
                    <a:pt x="1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g11ecfa7e1b1_0_64"/>
            <p:cNvSpPr/>
            <p:nvPr/>
          </p:nvSpPr>
          <p:spPr>
            <a:xfrm>
              <a:off x="344638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g11ecfa7e1b1_0_64"/>
            <p:cNvSpPr/>
            <p:nvPr/>
          </p:nvSpPr>
          <p:spPr>
            <a:xfrm>
              <a:off x="3446918" y="188166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1"/>
                  </a:moveTo>
                  <a:lnTo>
                    <a:pt x="1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g11ecfa7e1b1_0_64"/>
            <p:cNvSpPr/>
            <p:nvPr/>
          </p:nvSpPr>
          <p:spPr>
            <a:xfrm>
              <a:off x="344638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g11ecfa7e1b1_0_64"/>
            <p:cNvSpPr/>
            <p:nvPr/>
          </p:nvSpPr>
          <p:spPr>
            <a:xfrm>
              <a:off x="3446918" y="1827979"/>
              <a:ext cx="53780" cy="53703"/>
            </a:xfrm>
            <a:custGeom>
              <a:rect b="b" l="l" r="r" t="t"/>
              <a:pathLst>
                <a:path extrusionOk="0" h="3448" w="3453">
                  <a:moveTo>
                    <a:pt x="1" y="0"/>
                  </a:moveTo>
                  <a:lnTo>
                    <a:pt x="1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g11ecfa7e1b1_0_64"/>
            <p:cNvSpPr/>
            <p:nvPr/>
          </p:nvSpPr>
          <p:spPr>
            <a:xfrm>
              <a:off x="344638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g11ecfa7e1b1_0_64"/>
            <p:cNvSpPr/>
            <p:nvPr/>
          </p:nvSpPr>
          <p:spPr>
            <a:xfrm>
              <a:off x="3446918" y="1774246"/>
              <a:ext cx="53780" cy="53749"/>
            </a:xfrm>
            <a:custGeom>
              <a:rect b="b" l="l" r="r" t="t"/>
              <a:pathLst>
                <a:path extrusionOk="0" h="3451" w="3453">
                  <a:moveTo>
                    <a:pt x="1" y="0"/>
                  </a:moveTo>
                  <a:lnTo>
                    <a:pt x="1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g11ecfa7e1b1_0_64"/>
            <p:cNvSpPr/>
            <p:nvPr/>
          </p:nvSpPr>
          <p:spPr>
            <a:xfrm>
              <a:off x="3392686" y="2042307"/>
              <a:ext cx="54808" cy="54840"/>
            </a:xfrm>
            <a:custGeom>
              <a:rect b="b" l="l" r="r" t="t"/>
              <a:pathLst>
                <a:path extrusionOk="0" h="3521" w="3519">
                  <a:moveTo>
                    <a:pt x="1" y="0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g11ecfa7e1b1_0_64"/>
            <p:cNvSpPr/>
            <p:nvPr/>
          </p:nvSpPr>
          <p:spPr>
            <a:xfrm>
              <a:off x="3392686" y="1988604"/>
              <a:ext cx="54808" cy="54808"/>
            </a:xfrm>
            <a:custGeom>
              <a:rect b="b" l="l" r="r" t="t"/>
              <a:pathLst>
                <a:path extrusionOk="0" h="3519" w="3519">
                  <a:moveTo>
                    <a:pt x="1" y="1"/>
                  </a:moveTo>
                  <a:lnTo>
                    <a:pt x="1" y="3519"/>
                  </a:lnTo>
                  <a:lnTo>
                    <a:pt x="3518" y="3519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86" name="Google Shape;5286;g11ecfa7e1b1_0_64"/>
            <p:cNvGrpSpPr/>
            <p:nvPr/>
          </p:nvGrpSpPr>
          <p:grpSpPr>
            <a:xfrm>
              <a:off x="3393247" y="1720512"/>
              <a:ext cx="913302" cy="376073"/>
              <a:chOff x="3393247" y="1720512"/>
              <a:chExt cx="913302" cy="376073"/>
            </a:xfrm>
          </p:grpSpPr>
          <p:sp>
            <p:nvSpPr>
              <p:cNvPr id="5287" name="Google Shape;5287;g11ecfa7e1b1_0_64"/>
              <p:cNvSpPr/>
              <p:nvPr/>
            </p:nvSpPr>
            <p:spPr>
              <a:xfrm>
                <a:off x="4252784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8" name="Google Shape;5288;g11ecfa7e1b1_0_64"/>
              <p:cNvSpPr/>
              <p:nvPr/>
            </p:nvSpPr>
            <p:spPr>
              <a:xfrm>
                <a:off x="4199035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9" name="Google Shape;5289;g11ecfa7e1b1_0_64"/>
              <p:cNvSpPr/>
              <p:nvPr/>
            </p:nvSpPr>
            <p:spPr>
              <a:xfrm>
                <a:off x="4145348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0" name="Google Shape;5290;g11ecfa7e1b1_0_64"/>
              <p:cNvSpPr/>
              <p:nvPr/>
            </p:nvSpPr>
            <p:spPr>
              <a:xfrm>
                <a:off x="409161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1" name="Google Shape;5291;g11ecfa7e1b1_0_64"/>
              <p:cNvSpPr/>
              <p:nvPr/>
            </p:nvSpPr>
            <p:spPr>
              <a:xfrm>
                <a:off x="4037880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2" name="Google Shape;5292;g11ecfa7e1b1_0_64"/>
              <p:cNvSpPr/>
              <p:nvPr/>
            </p:nvSpPr>
            <p:spPr>
              <a:xfrm>
                <a:off x="4037880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3" name="Google Shape;5293;g11ecfa7e1b1_0_64"/>
              <p:cNvSpPr/>
              <p:nvPr/>
            </p:nvSpPr>
            <p:spPr>
              <a:xfrm>
                <a:off x="3984178" y="188166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1"/>
                    </a:moveTo>
                    <a:lnTo>
                      <a:pt x="1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4" name="Google Shape;5294;g11ecfa7e1b1_0_64"/>
              <p:cNvSpPr/>
              <p:nvPr/>
            </p:nvSpPr>
            <p:spPr>
              <a:xfrm>
                <a:off x="393044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5" name="Google Shape;5295;g11ecfa7e1b1_0_64"/>
              <p:cNvSpPr/>
              <p:nvPr/>
            </p:nvSpPr>
            <p:spPr>
              <a:xfrm>
                <a:off x="3876710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0" y="3448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6" name="Google Shape;5296;g11ecfa7e1b1_0_64"/>
              <p:cNvSpPr/>
              <p:nvPr/>
            </p:nvSpPr>
            <p:spPr>
              <a:xfrm>
                <a:off x="3823008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0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7" name="Google Shape;5297;g11ecfa7e1b1_0_64"/>
              <p:cNvSpPr/>
              <p:nvPr/>
            </p:nvSpPr>
            <p:spPr>
              <a:xfrm>
                <a:off x="376927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1" y="0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8" name="Google Shape;5298;g11ecfa7e1b1_0_64"/>
              <p:cNvSpPr/>
              <p:nvPr/>
            </p:nvSpPr>
            <p:spPr>
              <a:xfrm>
                <a:off x="3769274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9" name="Google Shape;5299;g11ecfa7e1b1_0_64"/>
              <p:cNvSpPr/>
              <p:nvPr/>
            </p:nvSpPr>
            <p:spPr>
              <a:xfrm>
                <a:off x="3715587" y="1827979"/>
                <a:ext cx="53703" cy="53703"/>
              </a:xfrm>
              <a:custGeom>
                <a:rect b="b" l="l" r="r" t="t"/>
                <a:pathLst>
                  <a:path extrusionOk="0" h="3448" w="3448">
                    <a:moveTo>
                      <a:pt x="0" y="0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0" name="Google Shape;5300;g11ecfa7e1b1_0_64"/>
              <p:cNvSpPr/>
              <p:nvPr/>
            </p:nvSpPr>
            <p:spPr>
              <a:xfrm>
                <a:off x="3661838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1" name="Google Shape;5301;g11ecfa7e1b1_0_64"/>
              <p:cNvSpPr/>
              <p:nvPr/>
            </p:nvSpPr>
            <p:spPr>
              <a:xfrm>
                <a:off x="360808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2" name="Google Shape;5302;g11ecfa7e1b1_0_64"/>
              <p:cNvSpPr/>
              <p:nvPr/>
            </p:nvSpPr>
            <p:spPr>
              <a:xfrm>
                <a:off x="360808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0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3" name="Google Shape;5303;g11ecfa7e1b1_0_64"/>
              <p:cNvSpPr/>
              <p:nvPr/>
            </p:nvSpPr>
            <p:spPr>
              <a:xfrm>
                <a:off x="3554417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4" name="Google Shape;5304;g11ecfa7e1b1_0_64"/>
              <p:cNvSpPr/>
              <p:nvPr/>
            </p:nvSpPr>
            <p:spPr>
              <a:xfrm>
                <a:off x="3554417" y="1989165"/>
                <a:ext cx="53703" cy="53687"/>
              </a:xfrm>
              <a:custGeom>
                <a:rect b="b" l="l" r="r" t="t"/>
                <a:pathLst>
                  <a:path extrusionOk="0" h="3447" w="3448">
                    <a:moveTo>
                      <a:pt x="0" y="1"/>
                    </a:moveTo>
                    <a:lnTo>
                      <a:pt x="0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5" name="Google Shape;5305;g11ecfa7e1b1_0_64"/>
              <p:cNvSpPr/>
              <p:nvPr/>
            </p:nvSpPr>
            <p:spPr>
              <a:xfrm>
                <a:off x="3500683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6" name="Google Shape;5306;g11ecfa7e1b1_0_64"/>
              <p:cNvSpPr/>
              <p:nvPr/>
            </p:nvSpPr>
            <p:spPr>
              <a:xfrm>
                <a:off x="3446918" y="2042836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1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7" name="Google Shape;5307;g11ecfa7e1b1_0_64"/>
              <p:cNvSpPr/>
              <p:nvPr/>
            </p:nvSpPr>
            <p:spPr>
              <a:xfrm>
                <a:off x="3393247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0" y="1"/>
                    </a:moveTo>
                    <a:lnTo>
                      <a:pt x="0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8" name="Google Shape;5308;g11ecfa7e1b1_0_64"/>
            <p:cNvSpPr/>
            <p:nvPr/>
          </p:nvSpPr>
          <p:spPr>
            <a:xfrm>
              <a:off x="3392686" y="1934871"/>
              <a:ext cx="54808" cy="54855"/>
            </a:xfrm>
            <a:custGeom>
              <a:rect b="b" l="l" r="r" t="t"/>
              <a:pathLst>
                <a:path extrusionOk="0" h="3522" w="3519">
                  <a:moveTo>
                    <a:pt x="1" y="1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g11ecfa7e1b1_0_64"/>
            <p:cNvSpPr/>
            <p:nvPr/>
          </p:nvSpPr>
          <p:spPr>
            <a:xfrm>
              <a:off x="3393247" y="1935416"/>
              <a:ext cx="53687" cy="53765"/>
            </a:xfrm>
            <a:custGeom>
              <a:rect b="b" l="l" r="r" t="t"/>
              <a:pathLst>
                <a:path extrusionOk="0" h="3452" w="3447">
                  <a:moveTo>
                    <a:pt x="0" y="0"/>
                  </a:moveTo>
                  <a:lnTo>
                    <a:pt x="0" y="3452"/>
                  </a:lnTo>
                  <a:lnTo>
                    <a:pt x="3447" y="3452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0" name="Google Shape;5310;g11ecfa7e1b1_0_64"/>
            <p:cNvGrpSpPr/>
            <p:nvPr/>
          </p:nvGrpSpPr>
          <p:grpSpPr>
            <a:xfrm>
              <a:off x="3338952" y="1290190"/>
              <a:ext cx="1021829" cy="860691"/>
              <a:chOff x="3338952" y="1290190"/>
              <a:chExt cx="1021829" cy="860691"/>
            </a:xfrm>
          </p:grpSpPr>
          <p:sp>
            <p:nvSpPr>
              <p:cNvPr id="5311" name="Google Shape;5311;g11ecfa7e1b1_0_64"/>
              <p:cNvSpPr/>
              <p:nvPr/>
            </p:nvSpPr>
            <p:spPr>
              <a:xfrm>
                <a:off x="4305973" y="1988604"/>
                <a:ext cx="54808" cy="54808"/>
              </a:xfrm>
              <a:custGeom>
                <a:rect b="b" l="l" r="r" t="t"/>
                <a:pathLst>
                  <a:path extrusionOk="0" h="3519" w="3519">
                    <a:moveTo>
                      <a:pt x="1" y="1"/>
                    </a:moveTo>
                    <a:lnTo>
                      <a:pt x="1" y="3519"/>
                    </a:lnTo>
                    <a:lnTo>
                      <a:pt x="3519" y="3519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2" name="Google Shape;5312;g11ecfa7e1b1_0_64"/>
              <p:cNvSpPr/>
              <p:nvPr/>
            </p:nvSpPr>
            <p:spPr>
              <a:xfrm>
                <a:off x="4306534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3" name="Google Shape;5313;g11ecfa7e1b1_0_64"/>
              <p:cNvSpPr/>
              <p:nvPr/>
            </p:nvSpPr>
            <p:spPr>
              <a:xfrm>
                <a:off x="4305973" y="1934871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9" y="3521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4" name="Google Shape;5314;g11ecfa7e1b1_0_64"/>
              <p:cNvSpPr/>
              <p:nvPr/>
            </p:nvSpPr>
            <p:spPr>
              <a:xfrm>
                <a:off x="4306534" y="193541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5" name="Google Shape;5315;g11ecfa7e1b1_0_64"/>
              <p:cNvSpPr/>
              <p:nvPr/>
            </p:nvSpPr>
            <p:spPr>
              <a:xfrm>
                <a:off x="425278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6" name="Google Shape;5316;g11ecfa7e1b1_0_64"/>
              <p:cNvSpPr/>
              <p:nvPr/>
            </p:nvSpPr>
            <p:spPr>
              <a:xfrm>
                <a:off x="4252239" y="1881137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7" name="Google Shape;5317;g11ecfa7e1b1_0_64"/>
              <p:cNvSpPr/>
              <p:nvPr/>
            </p:nvSpPr>
            <p:spPr>
              <a:xfrm>
                <a:off x="4252784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8" name="Google Shape;5318;g11ecfa7e1b1_0_64"/>
              <p:cNvSpPr/>
              <p:nvPr/>
            </p:nvSpPr>
            <p:spPr>
              <a:xfrm>
                <a:off x="4252239" y="1827450"/>
                <a:ext cx="54855" cy="54793"/>
              </a:xfrm>
              <a:custGeom>
                <a:rect b="b" l="l" r="r" t="t"/>
                <a:pathLst>
                  <a:path extrusionOk="0" h="3518" w="3522">
                    <a:moveTo>
                      <a:pt x="1" y="0"/>
                    </a:moveTo>
                    <a:lnTo>
                      <a:pt x="1" y="3518"/>
                    </a:lnTo>
                    <a:lnTo>
                      <a:pt x="3521" y="3518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9" name="Google Shape;5319;g11ecfa7e1b1_0_64"/>
              <p:cNvSpPr/>
              <p:nvPr/>
            </p:nvSpPr>
            <p:spPr>
              <a:xfrm>
                <a:off x="4252784" y="1827979"/>
                <a:ext cx="53765" cy="53703"/>
              </a:xfrm>
              <a:custGeom>
                <a:rect b="b" l="l" r="r" t="t"/>
                <a:pathLst>
                  <a:path extrusionOk="0" h="3448" w="3452">
                    <a:moveTo>
                      <a:pt x="0" y="0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0" name="Google Shape;5320;g11ecfa7e1b1_0_64"/>
              <p:cNvSpPr/>
              <p:nvPr/>
            </p:nvSpPr>
            <p:spPr>
              <a:xfrm>
                <a:off x="4252239" y="1773700"/>
                <a:ext cx="54855" cy="54855"/>
              </a:xfrm>
              <a:custGeom>
                <a:rect b="b" l="l" r="r" t="t"/>
                <a:pathLst>
                  <a:path extrusionOk="0" h="3522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1" name="Google Shape;5321;g11ecfa7e1b1_0_64"/>
              <p:cNvSpPr/>
              <p:nvPr/>
            </p:nvSpPr>
            <p:spPr>
              <a:xfrm>
                <a:off x="425278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2" name="Google Shape;5322;g11ecfa7e1b1_0_64"/>
              <p:cNvSpPr/>
              <p:nvPr/>
            </p:nvSpPr>
            <p:spPr>
              <a:xfrm>
                <a:off x="4198505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3" name="Google Shape;5323;g11ecfa7e1b1_0_64"/>
              <p:cNvSpPr/>
              <p:nvPr/>
            </p:nvSpPr>
            <p:spPr>
              <a:xfrm>
                <a:off x="4199035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1" y="1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4" name="Google Shape;5324;g11ecfa7e1b1_0_64"/>
              <p:cNvSpPr/>
              <p:nvPr/>
            </p:nvSpPr>
            <p:spPr>
              <a:xfrm>
                <a:off x="4198505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0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5" name="Google Shape;5325;g11ecfa7e1b1_0_64"/>
              <p:cNvSpPr/>
              <p:nvPr/>
            </p:nvSpPr>
            <p:spPr>
              <a:xfrm>
                <a:off x="4199035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6" name="Google Shape;5326;g11ecfa7e1b1_0_64"/>
              <p:cNvSpPr/>
              <p:nvPr/>
            </p:nvSpPr>
            <p:spPr>
              <a:xfrm>
                <a:off x="4198505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1" y="0"/>
                    </a:moveTo>
                    <a:lnTo>
                      <a:pt x="1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7" name="Google Shape;5327;g11ecfa7e1b1_0_64"/>
              <p:cNvSpPr/>
              <p:nvPr/>
            </p:nvSpPr>
            <p:spPr>
              <a:xfrm>
                <a:off x="4199035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1" y="1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8" name="Google Shape;5328;g11ecfa7e1b1_0_64"/>
              <p:cNvSpPr/>
              <p:nvPr/>
            </p:nvSpPr>
            <p:spPr>
              <a:xfrm>
                <a:off x="4198505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1" y="1"/>
                    </a:moveTo>
                    <a:lnTo>
                      <a:pt x="1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9" name="Google Shape;5329;g11ecfa7e1b1_0_64"/>
              <p:cNvSpPr/>
              <p:nvPr/>
            </p:nvSpPr>
            <p:spPr>
              <a:xfrm>
                <a:off x="4199035" y="1613075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0" name="Google Shape;5330;g11ecfa7e1b1_0_64"/>
              <p:cNvSpPr/>
              <p:nvPr/>
            </p:nvSpPr>
            <p:spPr>
              <a:xfrm>
                <a:off x="4144818" y="209604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1" name="Google Shape;5331;g11ecfa7e1b1_0_64"/>
              <p:cNvSpPr/>
              <p:nvPr/>
            </p:nvSpPr>
            <p:spPr>
              <a:xfrm>
                <a:off x="4145348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2" name="Google Shape;5332;g11ecfa7e1b1_0_64"/>
              <p:cNvSpPr/>
              <p:nvPr/>
            </p:nvSpPr>
            <p:spPr>
              <a:xfrm>
                <a:off x="4145348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3" name="Google Shape;5333;g11ecfa7e1b1_0_64"/>
              <p:cNvSpPr/>
              <p:nvPr/>
            </p:nvSpPr>
            <p:spPr>
              <a:xfrm>
                <a:off x="414481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4" name="Google Shape;5334;g11ecfa7e1b1_0_64"/>
              <p:cNvSpPr/>
              <p:nvPr/>
            </p:nvSpPr>
            <p:spPr>
              <a:xfrm>
                <a:off x="4145348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5" name="Google Shape;5335;g11ecfa7e1b1_0_64"/>
              <p:cNvSpPr/>
              <p:nvPr/>
            </p:nvSpPr>
            <p:spPr>
              <a:xfrm>
                <a:off x="4091069" y="209604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6" name="Google Shape;5336;g11ecfa7e1b1_0_64"/>
              <p:cNvSpPr/>
              <p:nvPr/>
            </p:nvSpPr>
            <p:spPr>
              <a:xfrm>
                <a:off x="4091614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0" y="1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7" name="Google Shape;5337;g11ecfa7e1b1_0_64"/>
              <p:cNvSpPr/>
              <p:nvPr/>
            </p:nvSpPr>
            <p:spPr>
              <a:xfrm>
                <a:off x="409161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8" name="Google Shape;5338;g11ecfa7e1b1_0_64"/>
              <p:cNvSpPr/>
              <p:nvPr/>
            </p:nvSpPr>
            <p:spPr>
              <a:xfrm>
                <a:off x="4091614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0" y="1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9" name="Google Shape;5339;g11ecfa7e1b1_0_64"/>
              <p:cNvSpPr/>
              <p:nvPr/>
            </p:nvSpPr>
            <p:spPr>
              <a:xfrm>
                <a:off x="4091069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0" name="Google Shape;5340;g11ecfa7e1b1_0_64"/>
              <p:cNvSpPr/>
              <p:nvPr/>
            </p:nvSpPr>
            <p:spPr>
              <a:xfrm>
                <a:off x="4091614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1" name="Google Shape;5341;g11ecfa7e1b1_0_64"/>
              <p:cNvSpPr/>
              <p:nvPr/>
            </p:nvSpPr>
            <p:spPr>
              <a:xfrm>
                <a:off x="4037880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2" name="Google Shape;5342;g11ecfa7e1b1_0_64"/>
              <p:cNvSpPr/>
              <p:nvPr/>
            </p:nvSpPr>
            <p:spPr>
              <a:xfrm>
                <a:off x="403788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3" name="Google Shape;5343;g11ecfa7e1b1_0_64"/>
              <p:cNvSpPr/>
              <p:nvPr/>
            </p:nvSpPr>
            <p:spPr>
              <a:xfrm>
                <a:off x="4037335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4" name="Google Shape;5344;g11ecfa7e1b1_0_64"/>
              <p:cNvSpPr/>
              <p:nvPr/>
            </p:nvSpPr>
            <p:spPr>
              <a:xfrm>
                <a:off x="4037880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5" name="Google Shape;5345;g11ecfa7e1b1_0_64"/>
              <p:cNvSpPr/>
              <p:nvPr/>
            </p:nvSpPr>
            <p:spPr>
              <a:xfrm>
                <a:off x="3983648" y="1988604"/>
                <a:ext cx="54777" cy="54808"/>
              </a:xfrm>
              <a:custGeom>
                <a:rect b="b" l="l" r="r" t="t"/>
                <a:pathLst>
                  <a:path extrusionOk="0" h="3519" w="3517">
                    <a:moveTo>
                      <a:pt x="0" y="1"/>
                    </a:moveTo>
                    <a:lnTo>
                      <a:pt x="0" y="3519"/>
                    </a:lnTo>
                    <a:lnTo>
                      <a:pt x="3517" y="3519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6" name="Google Shape;5346;g11ecfa7e1b1_0_64"/>
              <p:cNvSpPr/>
              <p:nvPr/>
            </p:nvSpPr>
            <p:spPr>
              <a:xfrm>
                <a:off x="3984178" y="1989165"/>
                <a:ext cx="53718" cy="53687"/>
              </a:xfrm>
              <a:custGeom>
                <a:rect b="b" l="l" r="r" t="t"/>
                <a:pathLst>
                  <a:path extrusionOk="0" h="3447" w="3449">
                    <a:moveTo>
                      <a:pt x="1" y="1"/>
                    </a:moveTo>
                    <a:lnTo>
                      <a:pt x="1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7" name="Google Shape;5347;g11ecfa7e1b1_0_64"/>
              <p:cNvSpPr/>
              <p:nvPr/>
            </p:nvSpPr>
            <p:spPr>
              <a:xfrm>
                <a:off x="3983648" y="1934871"/>
                <a:ext cx="54777" cy="54855"/>
              </a:xfrm>
              <a:custGeom>
                <a:rect b="b" l="l" r="r" t="t"/>
                <a:pathLst>
                  <a:path extrusionOk="0" h="3522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8" name="Google Shape;5348;g11ecfa7e1b1_0_64"/>
              <p:cNvSpPr/>
              <p:nvPr/>
            </p:nvSpPr>
            <p:spPr>
              <a:xfrm>
                <a:off x="3984178" y="193541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0"/>
                    </a:moveTo>
                    <a:lnTo>
                      <a:pt x="1" y="3452"/>
                    </a:lnTo>
                    <a:lnTo>
                      <a:pt x="3448" y="3452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9" name="Google Shape;5349;g11ecfa7e1b1_0_64"/>
              <p:cNvSpPr/>
              <p:nvPr/>
            </p:nvSpPr>
            <p:spPr>
              <a:xfrm>
                <a:off x="398364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0" name="Google Shape;5350;g11ecfa7e1b1_0_64"/>
              <p:cNvSpPr/>
              <p:nvPr/>
            </p:nvSpPr>
            <p:spPr>
              <a:xfrm>
                <a:off x="3984178" y="1559342"/>
                <a:ext cx="53718" cy="53749"/>
              </a:xfrm>
              <a:custGeom>
                <a:rect b="b" l="l" r="r" t="t"/>
                <a:pathLst>
                  <a:path extrusionOk="0" h="3451" w="3449">
                    <a:moveTo>
                      <a:pt x="1" y="0"/>
                    </a:moveTo>
                    <a:lnTo>
                      <a:pt x="1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1" name="Google Shape;5351;g11ecfa7e1b1_0_64"/>
              <p:cNvSpPr/>
              <p:nvPr/>
            </p:nvSpPr>
            <p:spPr>
              <a:xfrm>
                <a:off x="393044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2" name="Google Shape;5352;g11ecfa7e1b1_0_64"/>
              <p:cNvSpPr/>
              <p:nvPr/>
            </p:nvSpPr>
            <p:spPr>
              <a:xfrm>
                <a:off x="393044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3" name="Google Shape;5353;g11ecfa7e1b1_0_64"/>
              <p:cNvSpPr/>
              <p:nvPr/>
            </p:nvSpPr>
            <p:spPr>
              <a:xfrm>
                <a:off x="3876710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4" name="Google Shape;5354;g11ecfa7e1b1_0_64"/>
              <p:cNvSpPr/>
              <p:nvPr/>
            </p:nvSpPr>
            <p:spPr>
              <a:xfrm>
                <a:off x="387671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5" name="Google Shape;5355;g11ecfa7e1b1_0_64"/>
              <p:cNvSpPr/>
              <p:nvPr/>
            </p:nvSpPr>
            <p:spPr>
              <a:xfrm>
                <a:off x="3876710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6" name="Google Shape;5356;g11ecfa7e1b1_0_64"/>
              <p:cNvSpPr/>
              <p:nvPr/>
            </p:nvSpPr>
            <p:spPr>
              <a:xfrm>
                <a:off x="3876150" y="1451345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7" name="Google Shape;5357;g11ecfa7e1b1_0_64"/>
              <p:cNvSpPr/>
              <p:nvPr/>
            </p:nvSpPr>
            <p:spPr>
              <a:xfrm>
                <a:off x="3876710" y="145190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8" name="Google Shape;5358;g11ecfa7e1b1_0_64"/>
              <p:cNvSpPr/>
              <p:nvPr/>
            </p:nvSpPr>
            <p:spPr>
              <a:xfrm>
                <a:off x="3876150" y="139761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9" name="Google Shape;5359;g11ecfa7e1b1_0_64"/>
              <p:cNvSpPr/>
              <p:nvPr/>
            </p:nvSpPr>
            <p:spPr>
              <a:xfrm>
                <a:off x="3876710" y="139815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0" name="Google Shape;5360;g11ecfa7e1b1_0_64"/>
              <p:cNvSpPr/>
              <p:nvPr/>
            </p:nvSpPr>
            <p:spPr>
              <a:xfrm>
                <a:off x="3823008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1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1" name="Google Shape;5361;g11ecfa7e1b1_0_64"/>
              <p:cNvSpPr/>
              <p:nvPr/>
            </p:nvSpPr>
            <p:spPr>
              <a:xfrm>
                <a:off x="3823008" y="1613075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2" name="Google Shape;5362;g11ecfa7e1b1_0_64"/>
              <p:cNvSpPr/>
              <p:nvPr/>
            </p:nvSpPr>
            <p:spPr>
              <a:xfrm>
                <a:off x="382247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3" name="Google Shape;5363;g11ecfa7e1b1_0_64"/>
              <p:cNvSpPr/>
              <p:nvPr/>
            </p:nvSpPr>
            <p:spPr>
              <a:xfrm>
                <a:off x="3823008" y="1559342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4" name="Google Shape;5364;g11ecfa7e1b1_0_64"/>
              <p:cNvSpPr/>
              <p:nvPr/>
            </p:nvSpPr>
            <p:spPr>
              <a:xfrm>
                <a:off x="3822478" y="150509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5" name="Google Shape;5365;g11ecfa7e1b1_0_64"/>
              <p:cNvSpPr/>
              <p:nvPr/>
            </p:nvSpPr>
            <p:spPr>
              <a:xfrm>
                <a:off x="3823008" y="1505639"/>
                <a:ext cx="53687" cy="53718"/>
              </a:xfrm>
              <a:custGeom>
                <a:rect b="b" l="l" r="r" t="t"/>
                <a:pathLst>
                  <a:path extrusionOk="0" h="3449" w="3447">
                    <a:moveTo>
                      <a:pt x="1" y="1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6" name="Google Shape;5366;g11ecfa7e1b1_0_64"/>
              <p:cNvSpPr/>
              <p:nvPr/>
            </p:nvSpPr>
            <p:spPr>
              <a:xfrm>
                <a:off x="3822478" y="134392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7" name="Google Shape;5367;g11ecfa7e1b1_0_64"/>
              <p:cNvSpPr/>
              <p:nvPr/>
            </p:nvSpPr>
            <p:spPr>
              <a:xfrm>
                <a:off x="3823008" y="134446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8" name="Google Shape;5368;g11ecfa7e1b1_0_64"/>
              <p:cNvSpPr/>
              <p:nvPr/>
            </p:nvSpPr>
            <p:spPr>
              <a:xfrm>
                <a:off x="3822478" y="1290190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0"/>
                    </a:moveTo>
                    <a:lnTo>
                      <a:pt x="0" y="3520"/>
                    </a:lnTo>
                    <a:lnTo>
                      <a:pt x="3517" y="3520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9" name="Google Shape;5369;g11ecfa7e1b1_0_64"/>
              <p:cNvSpPr/>
              <p:nvPr/>
            </p:nvSpPr>
            <p:spPr>
              <a:xfrm>
                <a:off x="3823008" y="1290720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0" name="Google Shape;5370;g11ecfa7e1b1_0_64"/>
              <p:cNvSpPr/>
              <p:nvPr/>
            </p:nvSpPr>
            <p:spPr>
              <a:xfrm>
                <a:off x="376927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1" name="Google Shape;5371;g11ecfa7e1b1_0_64"/>
              <p:cNvSpPr/>
              <p:nvPr/>
            </p:nvSpPr>
            <p:spPr>
              <a:xfrm>
                <a:off x="376927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2" name="Google Shape;5372;g11ecfa7e1b1_0_64"/>
              <p:cNvSpPr/>
              <p:nvPr/>
            </p:nvSpPr>
            <p:spPr>
              <a:xfrm>
                <a:off x="3715587" y="1881666"/>
                <a:ext cx="53703" cy="53765"/>
              </a:xfrm>
              <a:custGeom>
                <a:rect b="b" l="l" r="r" t="t"/>
                <a:pathLst>
                  <a:path extrusionOk="0" h="3452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3" name="Google Shape;5373;g11ecfa7e1b1_0_64"/>
              <p:cNvSpPr/>
              <p:nvPr/>
            </p:nvSpPr>
            <p:spPr>
              <a:xfrm>
                <a:off x="3715587" y="1613075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4" name="Google Shape;5374;g11ecfa7e1b1_0_64"/>
              <p:cNvSpPr/>
              <p:nvPr/>
            </p:nvSpPr>
            <p:spPr>
              <a:xfrm>
                <a:off x="3661308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5" name="Google Shape;5375;g11ecfa7e1b1_0_64"/>
              <p:cNvSpPr/>
              <p:nvPr/>
            </p:nvSpPr>
            <p:spPr>
              <a:xfrm>
                <a:off x="366183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1" y="1"/>
                    </a:moveTo>
                    <a:lnTo>
                      <a:pt x="1" y="3447"/>
                    </a:lnTo>
                    <a:lnTo>
                      <a:pt x="3451" y="3447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6" name="Google Shape;5376;g11ecfa7e1b1_0_64"/>
              <p:cNvSpPr/>
              <p:nvPr/>
            </p:nvSpPr>
            <p:spPr>
              <a:xfrm>
                <a:off x="3661308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7" name="Google Shape;5377;g11ecfa7e1b1_0_64"/>
              <p:cNvSpPr/>
              <p:nvPr/>
            </p:nvSpPr>
            <p:spPr>
              <a:xfrm>
                <a:off x="366183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0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8" name="Google Shape;5378;g11ecfa7e1b1_0_64"/>
              <p:cNvSpPr/>
              <p:nvPr/>
            </p:nvSpPr>
            <p:spPr>
              <a:xfrm>
                <a:off x="3661308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9" name="Google Shape;5379;g11ecfa7e1b1_0_64"/>
              <p:cNvSpPr/>
              <p:nvPr/>
            </p:nvSpPr>
            <p:spPr>
              <a:xfrm>
                <a:off x="366183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0" name="Google Shape;5380;g11ecfa7e1b1_0_64"/>
              <p:cNvSpPr/>
              <p:nvPr/>
            </p:nvSpPr>
            <p:spPr>
              <a:xfrm>
                <a:off x="3608088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1" name="Google Shape;5381;g11ecfa7e1b1_0_64"/>
              <p:cNvSpPr/>
              <p:nvPr/>
            </p:nvSpPr>
            <p:spPr>
              <a:xfrm>
                <a:off x="3608088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2" name="Google Shape;5382;g11ecfa7e1b1_0_64"/>
              <p:cNvSpPr/>
              <p:nvPr/>
            </p:nvSpPr>
            <p:spPr>
              <a:xfrm>
                <a:off x="3607559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0" y="3521"/>
                    </a:lnTo>
                    <a:lnTo>
                      <a:pt x="3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3" name="Google Shape;5383;g11ecfa7e1b1_0_64"/>
              <p:cNvSpPr/>
              <p:nvPr/>
            </p:nvSpPr>
            <p:spPr>
              <a:xfrm>
                <a:off x="360808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4" name="Google Shape;5384;g11ecfa7e1b1_0_64"/>
              <p:cNvSpPr/>
              <p:nvPr/>
            </p:nvSpPr>
            <p:spPr>
              <a:xfrm>
                <a:off x="3553872" y="209604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5" name="Google Shape;5385;g11ecfa7e1b1_0_64"/>
              <p:cNvSpPr/>
              <p:nvPr/>
            </p:nvSpPr>
            <p:spPr>
              <a:xfrm>
                <a:off x="3554417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6" name="Google Shape;5386;g11ecfa7e1b1_0_64"/>
              <p:cNvSpPr/>
              <p:nvPr/>
            </p:nvSpPr>
            <p:spPr>
              <a:xfrm>
                <a:off x="3554417" y="177424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7" name="Google Shape;5387;g11ecfa7e1b1_0_64"/>
              <p:cNvSpPr/>
              <p:nvPr/>
            </p:nvSpPr>
            <p:spPr>
              <a:xfrm>
                <a:off x="3554417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8" name="Google Shape;5388;g11ecfa7e1b1_0_64"/>
              <p:cNvSpPr/>
              <p:nvPr/>
            </p:nvSpPr>
            <p:spPr>
              <a:xfrm>
                <a:off x="3554417" y="1666809"/>
                <a:ext cx="53703" cy="53718"/>
              </a:xfrm>
              <a:custGeom>
                <a:rect b="b" l="l" r="r" t="t"/>
                <a:pathLst>
                  <a:path extrusionOk="0" h="3449" w="3448">
                    <a:moveTo>
                      <a:pt x="0" y="1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9" name="Google Shape;5389;g11ecfa7e1b1_0_64"/>
              <p:cNvSpPr/>
              <p:nvPr/>
            </p:nvSpPr>
            <p:spPr>
              <a:xfrm>
                <a:off x="3553872" y="155878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0" name="Google Shape;5390;g11ecfa7e1b1_0_64"/>
              <p:cNvSpPr/>
              <p:nvPr/>
            </p:nvSpPr>
            <p:spPr>
              <a:xfrm>
                <a:off x="3554417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1" name="Google Shape;5391;g11ecfa7e1b1_0_64"/>
              <p:cNvSpPr/>
              <p:nvPr/>
            </p:nvSpPr>
            <p:spPr>
              <a:xfrm>
                <a:off x="3500122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2" name="Google Shape;5392;g11ecfa7e1b1_0_64"/>
              <p:cNvSpPr/>
              <p:nvPr/>
            </p:nvSpPr>
            <p:spPr>
              <a:xfrm>
                <a:off x="3500683" y="2096570"/>
                <a:ext cx="53749" cy="53780"/>
              </a:xfrm>
              <a:custGeom>
                <a:rect b="b" l="l" r="r" t="t"/>
                <a:pathLst>
                  <a:path extrusionOk="0" h="3453" w="3451">
                    <a:moveTo>
                      <a:pt x="0" y="1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3" name="Google Shape;5393;g11ecfa7e1b1_0_64"/>
              <p:cNvSpPr/>
              <p:nvPr/>
            </p:nvSpPr>
            <p:spPr>
              <a:xfrm>
                <a:off x="3500683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4" name="Google Shape;5394;g11ecfa7e1b1_0_64"/>
              <p:cNvSpPr/>
              <p:nvPr/>
            </p:nvSpPr>
            <p:spPr>
              <a:xfrm>
                <a:off x="3500122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5" name="Google Shape;5395;g11ecfa7e1b1_0_64"/>
              <p:cNvSpPr/>
              <p:nvPr/>
            </p:nvSpPr>
            <p:spPr>
              <a:xfrm>
                <a:off x="3500683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6" name="Google Shape;5396;g11ecfa7e1b1_0_64"/>
              <p:cNvSpPr/>
              <p:nvPr/>
            </p:nvSpPr>
            <p:spPr>
              <a:xfrm>
                <a:off x="3446389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7" name="Google Shape;5397;g11ecfa7e1b1_0_64"/>
              <p:cNvSpPr/>
              <p:nvPr/>
            </p:nvSpPr>
            <p:spPr>
              <a:xfrm>
                <a:off x="3446918" y="2096570"/>
                <a:ext cx="53780" cy="53780"/>
              </a:xfrm>
              <a:custGeom>
                <a:rect b="b" l="l" r="r" t="t"/>
                <a:pathLst>
                  <a:path extrusionOk="0" h="3453" w="3453">
                    <a:moveTo>
                      <a:pt x="1" y="1"/>
                    </a:moveTo>
                    <a:lnTo>
                      <a:pt x="1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8" name="Google Shape;5398;g11ecfa7e1b1_0_64"/>
              <p:cNvSpPr/>
              <p:nvPr/>
            </p:nvSpPr>
            <p:spPr>
              <a:xfrm>
                <a:off x="3446389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0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9" name="Google Shape;5399;g11ecfa7e1b1_0_64"/>
              <p:cNvSpPr/>
              <p:nvPr/>
            </p:nvSpPr>
            <p:spPr>
              <a:xfrm>
                <a:off x="3446918" y="1720512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0" name="Google Shape;5400;g11ecfa7e1b1_0_64"/>
              <p:cNvSpPr/>
              <p:nvPr/>
            </p:nvSpPr>
            <p:spPr>
              <a:xfrm>
                <a:off x="3446389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0" y="0"/>
                    </a:moveTo>
                    <a:lnTo>
                      <a:pt x="0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1" name="Google Shape;5401;g11ecfa7e1b1_0_64"/>
              <p:cNvSpPr/>
              <p:nvPr/>
            </p:nvSpPr>
            <p:spPr>
              <a:xfrm>
                <a:off x="3446918" y="1666809"/>
                <a:ext cx="53780" cy="53718"/>
              </a:xfrm>
              <a:custGeom>
                <a:rect b="b" l="l" r="r" t="t"/>
                <a:pathLst>
                  <a:path extrusionOk="0" h="3449" w="3453">
                    <a:moveTo>
                      <a:pt x="1" y="1"/>
                    </a:moveTo>
                    <a:lnTo>
                      <a:pt x="1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2" name="Google Shape;5402;g11ecfa7e1b1_0_64"/>
              <p:cNvSpPr/>
              <p:nvPr/>
            </p:nvSpPr>
            <p:spPr>
              <a:xfrm>
                <a:off x="3446389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0" y="1"/>
                    </a:moveTo>
                    <a:lnTo>
                      <a:pt x="0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3" name="Google Shape;5403;g11ecfa7e1b1_0_64"/>
              <p:cNvSpPr/>
              <p:nvPr/>
            </p:nvSpPr>
            <p:spPr>
              <a:xfrm>
                <a:off x="3446918" y="1613075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4" name="Google Shape;5404;g11ecfa7e1b1_0_64"/>
              <p:cNvSpPr/>
              <p:nvPr/>
            </p:nvSpPr>
            <p:spPr>
              <a:xfrm>
                <a:off x="3393247" y="204283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5" name="Google Shape;5405;g11ecfa7e1b1_0_64"/>
              <p:cNvSpPr/>
              <p:nvPr/>
            </p:nvSpPr>
            <p:spPr>
              <a:xfrm>
                <a:off x="3392686" y="1881137"/>
                <a:ext cx="54808" cy="54840"/>
              </a:xfrm>
              <a:custGeom>
                <a:rect b="b" l="l" r="r" t="t"/>
                <a:pathLst>
                  <a:path extrusionOk="0" h="3521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6" name="Google Shape;5406;g11ecfa7e1b1_0_64"/>
              <p:cNvSpPr/>
              <p:nvPr/>
            </p:nvSpPr>
            <p:spPr>
              <a:xfrm>
                <a:off x="3393247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7" name="Google Shape;5407;g11ecfa7e1b1_0_64"/>
              <p:cNvSpPr/>
              <p:nvPr/>
            </p:nvSpPr>
            <p:spPr>
              <a:xfrm>
                <a:off x="3392686" y="1827450"/>
                <a:ext cx="54808" cy="54793"/>
              </a:xfrm>
              <a:custGeom>
                <a:rect b="b" l="l" r="r" t="t"/>
                <a:pathLst>
                  <a:path extrusionOk="0" h="3518" w="3519">
                    <a:moveTo>
                      <a:pt x="1" y="0"/>
                    </a:moveTo>
                    <a:lnTo>
                      <a:pt x="1" y="3518"/>
                    </a:lnTo>
                    <a:lnTo>
                      <a:pt x="3518" y="3518"/>
                    </a:ln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8" name="Google Shape;5408;g11ecfa7e1b1_0_64"/>
              <p:cNvSpPr/>
              <p:nvPr/>
            </p:nvSpPr>
            <p:spPr>
              <a:xfrm>
                <a:off x="3393247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0" y="0"/>
                    </a:moveTo>
                    <a:lnTo>
                      <a:pt x="0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9" name="Google Shape;5409;g11ecfa7e1b1_0_64"/>
              <p:cNvSpPr/>
              <p:nvPr/>
            </p:nvSpPr>
            <p:spPr>
              <a:xfrm>
                <a:off x="3392686" y="1773700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0" name="Google Shape;5410;g11ecfa7e1b1_0_64"/>
              <p:cNvSpPr/>
              <p:nvPr/>
            </p:nvSpPr>
            <p:spPr>
              <a:xfrm>
                <a:off x="3393247" y="177424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0"/>
                    </a:moveTo>
                    <a:lnTo>
                      <a:pt x="0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1" name="Google Shape;5411;g11ecfa7e1b1_0_64"/>
              <p:cNvSpPr/>
              <p:nvPr/>
            </p:nvSpPr>
            <p:spPr>
              <a:xfrm>
                <a:off x="3338952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2" name="Google Shape;5412;g11ecfa7e1b1_0_64"/>
              <p:cNvSpPr/>
              <p:nvPr/>
            </p:nvSpPr>
            <p:spPr>
              <a:xfrm>
                <a:off x="3339513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3" name="Google Shape;5413;g11ecfa7e1b1_0_64"/>
              <p:cNvSpPr/>
              <p:nvPr/>
            </p:nvSpPr>
            <p:spPr>
              <a:xfrm>
                <a:off x="3338952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4" name="Google Shape;5414;g11ecfa7e1b1_0_64"/>
              <p:cNvSpPr/>
              <p:nvPr/>
            </p:nvSpPr>
            <p:spPr>
              <a:xfrm>
                <a:off x="3339513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15" name="Google Shape;5415;g11ecfa7e1b1_0_64"/>
          <p:cNvGrpSpPr/>
          <p:nvPr/>
        </p:nvGrpSpPr>
        <p:grpSpPr>
          <a:xfrm>
            <a:off x="6943202" y="2549753"/>
            <a:ext cx="1021829" cy="860691"/>
            <a:chOff x="3338952" y="1290190"/>
            <a:chExt cx="1021829" cy="860691"/>
          </a:xfrm>
        </p:grpSpPr>
        <p:sp>
          <p:nvSpPr>
            <p:cNvPr id="5416" name="Google Shape;5416;g11ecfa7e1b1_0_64"/>
            <p:cNvSpPr/>
            <p:nvPr/>
          </p:nvSpPr>
          <p:spPr>
            <a:xfrm>
              <a:off x="425223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7" name="Google Shape;5417;g11ecfa7e1b1_0_64"/>
            <p:cNvSpPr/>
            <p:nvPr/>
          </p:nvSpPr>
          <p:spPr>
            <a:xfrm>
              <a:off x="425223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8" name="Google Shape;5418;g11ecfa7e1b1_0_64"/>
            <p:cNvSpPr/>
            <p:nvPr/>
          </p:nvSpPr>
          <p:spPr>
            <a:xfrm>
              <a:off x="425223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g11ecfa7e1b1_0_64"/>
            <p:cNvSpPr/>
            <p:nvPr/>
          </p:nvSpPr>
          <p:spPr>
            <a:xfrm>
              <a:off x="425278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g11ecfa7e1b1_0_64"/>
            <p:cNvSpPr/>
            <p:nvPr/>
          </p:nvSpPr>
          <p:spPr>
            <a:xfrm>
              <a:off x="4198505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g11ecfa7e1b1_0_64"/>
            <p:cNvSpPr/>
            <p:nvPr/>
          </p:nvSpPr>
          <p:spPr>
            <a:xfrm>
              <a:off x="4198505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g11ecfa7e1b1_0_64"/>
            <p:cNvSpPr/>
            <p:nvPr/>
          </p:nvSpPr>
          <p:spPr>
            <a:xfrm>
              <a:off x="4199035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1" y="1"/>
                  </a:moveTo>
                  <a:lnTo>
                    <a:pt x="1" y="3447"/>
                  </a:lnTo>
                  <a:lnTo>
                    <a:pt x="3451" y="3447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g11ecfa7e1b1_0_64"/>
            <p:cNvSpPr/>
            <p:nvPr/>
          </p:nvSpPr>
          <p:spPr>
            <a:xfrm>
              <a:off x="4198505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g11ecfa7e1b1_0_64"/>
            <p:cNvSpPr/>
            <p:nvPr/>
          </p:nvSpPr>
          <p:spPr>
            <a:xfrm>
              <a:off x="4199035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0"/>
                  </a:moveTo>
                  <a:lnTo>
                    <a:pt x="1" y="3452"/>
                  </a:lnTo>
                  <a:lnTo>
                    <a:pt x="3451" y="3452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g11ecfa7e1b1_0_64"/>
            <p:cNvSpPr/>
            <p:nvPr/>
          </p:nvSpPr>
          <p:spPr>
            <a:xfrm>
              <a:off x="419850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g11ecfa7e1b1_0_64"/>
            <p:cNvSpPr/>
            <p:nvPr/>
          </p:nvSpPr>
          <p:spPr>
            <a:xfrm>
              <a:off x="4199035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1" y="1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g11ecfa7e1b1_0_64"/>
            <p:cNvSpPr/>
            <p:nvPr/>
          </p:nvSpPr>
          <p:spPr>
            <a:xfrm>
              <a:off x="419850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g11ecfa7e1b1_0_64"/>
            <p:cNvSpPr/>
            <p:nvPr/>
          </p:nvSpPr>
          <p:spPr>
            <a:xfrm>
              <a:off x="4199035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g11ecfa7e1b1_0_64"/>
            <p:cNvSpPr/>
            <p:nvPr/>
          </p:nvSpPr>
          <p:spPr>
            <a:xfrm>
              <a:off x="419850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g11ecfa7e1b1_0_64"/>
            <p:cNvSpPr/>
            <p:nvPr/>
          </p:nvSpPr>
          <p:spPr>
            <a:xfrm>
              <a:off x="4199035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g11ecfa7e1b1_0_64"/>
            <p:cNvSpPr/>
            <p:nvPr/>
          </p:nvSpPr>
          <p:spPr>
            <a:xfrm>
              <a:off x="4144818" y="204230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g11ecfa7e1b1_0_64"/>
            <p:cNvSpPr/>
            <p:nvPr/>
          </p:nvSpPr>
          <p:spPr>
            <a:xfrm>
              <a:off x="4144818" y="1988604"/>
              <a:ext cx="54777" cy="54808"/>
            </a:xfrm>
            <a:custGeom>
              <a:rect b="b" l="l" r="r" t="t"/>
              <a:pathLst>
                <a:path extrusionOk="0" h="3519" w="3517">
                  <a:moveTo>
                    <a:pt x="0" y="1"/>
                  </a:moveTo>
                  <a:lnTo>
                    <a:pt x="0" y="3519"/>
                  </a:lnTo>
                  <a:lnTo>
                    <a:pt x="3516" y="3519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g11ecfa7e1b1_0_64"/>
            <p:cNvSpPr/>
            <p:nvPr/>
          </p:nvSpPr>
          <p:spPr>
            <a:xfrm>
              <a:off x="4145348" y="1989165"/>
              <a:ext cx="53703" cy="53687"/>
            </a:xfrm>
            <a:custGeom>
              <a:rect b="b" l="l" r="r" t="t"/>
              <a:pathLst>
                <a:path extrusionOk="0" h="3447" w="3448">
                  <a:moveTo>
                    <a:pt x="0" y="1"/>
                  </a:moveTo>
                  <a:lnTo>
                    <a:pt x="0" y="3447"/>
                  </a:lnTo>
                  <a:lnTo>
                    <a:pt x="3448" y="3447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g11ecfa7e1b1_0_64"/>
            <p:cNvSpPr/>
            <p:nvPr/>
          </p:nvSpPr>
          <p:spPr>
            <a:xfrm>
              <a:off x="4144818" y="1934871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g11ecfa7e1b1_0_64"/>
            <p:cNvSpPr/>
            <p:nvPr/>
          </p:nvSpPr>
          <p:spPr>
            <a:xfrm>
              <a:off x="4145348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g11ecfa7e1b1_0_64"/>
            <p:cNvSpPr/>
            <p:nvPr/>
          </p:nvSpPr>
          <p:spPr>
            <a:xfrm>
              <a:off x="414481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g11ecfa7e1b1_0_64"/>
            <p:cNvSpPr/>
            <p:nvPr/>
          </p:nvSpPr>
          <p:spPr>
            <a:xfrm>
              <a:off x="4145348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g11ecfa7e1b1_0_64"/>
            <p:cNvSpPr/>
            <p:nvPr/>
          </p:nvSpPr>
          <p:spPr>
            <a:xfrm>
              <a:off x="414481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6" y="3518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g11ecfa7e1b1_0_64"/>
            <p:cNvSpPr/>
            <p:nvPr/>
          </p:nvSpPr>
          <p:spPr>
            <a:xfrm>
              <a:off x="4145348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g11ecfa7e1b1_0_64"/>
            <p:cNvSpPr/>
            <p:nvPr/>
          </p:nvSpPr>
          <p:spPr>
            <a:xfrm>
              <a:off x="414481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g11ecfa7e1b1_0_64"/>
            <p:cNvSpPr/>
            <p:nvPr/>
          </p:nvSpPr>
          <p:spPr>
            <a:xfrm>
              <a:off x="4145348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g11ecfa7e1b1_0_64"/>
            <p:cNvSpPr/>
            <p:nvPr/>
          </p:nvSpPr>
          <p:spPr>
            <a:xfrm>
              <a:off x="414481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6" y="3521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g11ecfa7e1b1_0_64"/>
            <p:cNvSpPr/>
            <p:nvPr/>
          </p:nvSpPr>
          <p:spPr>
            <a:xfrm>
              <a:off x="414481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6" y="3517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g11ecfa7e1b1_0_64"/>
            <p:cNvSpPr/>
            <p:nvPr/>
          </p:nvSpPr>
          <p:spPr>
            <a:xfrm>
              <a:off x="4145348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g11ecfa7e1b1_0_64"/>
            <p:cNvSpPr/>
            <p:nvPr/>
          </p:nvSpPr>
          <p:spPr>
            <a:xfrm>
              <a:off x="414481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6" y="35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g11ecfa7e1b1_0_64"/>
            <p:cNvSpPr/>
            <p:nvPr/>
          </p:nvSpPr>
          <p:spPr>
            <a:xfrm>
              <a:off x="4145348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g11ecfa7e1b1_0_64"/>
            <p:cNvSpPr/>
            <p:nvPr/>
          </p:nvSpPr>
          <p:spPr>
            <a:xfrm>
              <a:off x="4091069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g11ecfa7e1b1_0_64"/>
            <p:cNvSpPr/>
            <p:nvPr/>
          </p:nvSpPr>
          <p:spPr>
            <a:xfrm>
              <a:off x="4091069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g11ecfa7e1b1_0_64"/>
            <p:cNvSpPr/>
            <p:nvPr/>
          </p:nvSpPr>
          <p:spPr>
            <a:xfrm>
              <a:off x="4091614" y="1989165"/>
              <a:ext cx="53765" cy="53687"/>
            </a:xfrm>
            <a:custGeom>
              <a:rect b="b" l="l" r="r" t="t"/>
              <a:pathLst>
                <a:path extrusionOk="0" h="3447" w="3452">
                  <a:moveTo>
                    <a:pt x="0" y="1"/>
                  </a:moveTo>
                  <a:lnTo>
                    <a:pt x="0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g11ecfa7e1b1_0_64"/>
            <p:cNvSpPr/>
            <p:nvPr/>
          </p:nvSpPr>
          <p:spPr>
            <a:xfrm>
              <a:off x="4091069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g11ecfa7e1b1_0_64"/>
            <p:cNvSpPr/>
            <p:nvPr/>
          </p:nvSpPr>
          <p:spPr>
            <a:xfrm>
              <a:off x="4091614" y="193541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0"/>
                  </a:moveTo>
                  <a:lnTo>
                    <a:pt x="0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g11ecfa7e1b1_0_64"/>
            <p:cNvSpPr/>
            <p:nvPr/>
          </p:nvSpPr>
          <p:spPr>
            <a:xfrm>
              <a:off x="4091069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3" name="Google Shape;5453;g11ecfa7e1b1_0_64"/>
            <p:cNvSpPr/>
            <p:nvPr/>
          </p:nvSpPr>
          <p:spPr>
            <a:xfrm>
              <a:off x="4091614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4" name="Google Shape;5454;g11ecfa7e1b1_0_64"/>
            <p:cNvSpPr/>
            <p:nvPr/>
          </p:nvSpPr>
          <p:spPr>
            <a:xfrm>
              <a:off x="4091069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5" name="Google Shape;5455;g11ecfa7e1b1_0_64"/>
            <p:cNvSpPr/>
            <p:nvPr/>
          </p:nvSpPr>
          <p:spPr>
            <a:xfrm>
              <a:off x="4091614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6" name="Google Shape;5456;g11ecfa7e1b1_0_64"/>
            <p:cNvSpPr/>
            <p:nvPr/>
          </p:nvSpPr>
          <p:spPr>
            <a:xfrm>
              <a:off x="4091069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7" name="Google Shape;5457;g11ecfa7e1b1_0_64"/>
            <p:cNvSpPr/>
            <p:nvPr/>
          </p:nvSpPr>
          <p:spPr>
            <a:xfrm>
              <a:off x="4091069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8" name="Google Shape;5458;g11ecfa7e1b1_0_64"/>
            <p:cNvSpPr/>
            <p:nvPr/>
          </p:nvSpPr>
          <p:spPr>
            <a:xfrm>
              <a:off x="4091614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g11ecfa7e1b1_0_64"/>
            <p:cNvSpPr/>
            <p:nvPr/>
          </p:nvSpPr>
          <p:spPr>
            <a:xfrm>
              <a:off x="4091069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0" name="Google Shape;5460;g11ecfa7e1b1_0_64"/>
            <p:cNvSpPr/>
            <p:nvPr/>
          </p:nvSpPr>
          <p:spPr>
            <a:xfrm>
              <a:off x="4091069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1" name="Google Shape;5461;g11ecfa7e1b1_0_64"/>
            <p:cNvSpPr/>
            <p:nvPr/>
          </p:nvSpPr>
          <p:spPr>
            <a:xfrm>
              <a:off x="4091614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2" name="Google Shape;5462;g11ecfa7e1b1_0_64"/>
            <p:cNvSpPr/>
            <p:nvPr/>
          </p:nvSpPr>
          <p:spPr>
            <a:xfrm>
              <a:off x="4037335" y="204230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g11ecfa7e1b1_0_64"/>
            <p:cNvSpPr/>
            <p:nvPr/>
          </p:nvSpPr>
          <p:spPr>
            <a:xfrm>
              <a:off x="4037335" y="1988604"/>
              <a:ext cx="54855" cy="54808"/>
            </a:xfrm>
            <a:custGeom>
              <a:rect b="b" l="l" r="r" t="t"/>
              <a:pathLst>
                <a:path extrusionOk="0" h="3519" w="3522">
                  <a:moveTo>
                    <a:pt x="1" y="1"/>
                  </a:moveTo>
                  <a:lnTo>
                    <a:pt x="1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g11ecfa7e1b1_0_64"/>
            <p:cNvSpPr/>
            <p:nvPr/>
          </p:nvSpPr>
          <p:spPr>
            <a:xfrm>
              <a:off x="4037335" y="1934871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g11ecfa7e1b1_0_64"/>
            <p:cNvSpPr/>
            <p:nvPr/>
          </p:nvSpPr>
          <p:spPr>
            <a:xfrm>
              <a:off x="4037335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g11ecfa7e1b1_0_64"/>
            <p:cNvSpPr/>
            <p:nvPr/>
          </p:nvSpPr>
          <p:spPr>
            <a:xfrm>
              <a:off x="4037880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g11ecfa7e1b1_0_64"/>
            <p:cNvSpPr/>
            <p:nvPr/>
          </p:nvSpPr>
          <p:spPr>
            <a:xfrm>
              <a:off x="4037335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g11ecfa7e1b1_0_64"/>
            <p:cNvSpPr/>
            <p:nvPr/>
          </p:nvSpPr>
          <p:spPr>
            <a:xfrm>
              <a:off x="4037880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g11ecfa7e1b1_0_64"/>
            <p:cNvSpPr/>
            <p:nvPr/>
          </p:nvSpPr>
          <p:spPr>
            <a:xfrm>
              <a:off x="4037335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g11ecfa7e1b1_0_64"/>
            <p:cNvSpPr/>
            <p:nvPr/>
          </p:nvSpPr>
          <p:spPr>
            <a:xfrm>
              <a:off x="403788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g11ecfa7e1b1_0_64"/>
            <p:cNvSpPr/>
            <p:nvPr/>
          </p:nvSpPr>
          <p:spPr>
            <a:xfrm>
              <a:off x="4037335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g11ecfa7e1b1_0_64"/>
            <p:cNvSpPr/>
            <p:nvPr/>
          </p:nvSpPr>
          <p:spPr>
            <a:xfrm>
              <a:off x="4037335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g11ecfa7e1b1_0_64"/>
            <p:cNvSpPr/>
            <p:nvPr/>
          </p:nvSpPr>
          <p:spPr>
            <a:xfrm>
              <a:off x="403788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g11ecfa7e1b1_0_64"/>
            <p:cNvSpPr/>
            <p:nvPr/>
          </p:nvSpPr>
          <p:spPr>
            <a:xfrm>
              <a:off x="4037335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g11ecfa7e1b1_0_64"/>
            <p:cNvSpPr/>
            <p:nvPr/>
          </p:nvSpPr>
          <p:spPr>
            <a:xfrm>
              <a:off x="4037880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g11ecfa7e1b1_0_64"/>
            <p:cNvSpPr/>
            <p:nvPr/>
          </p:nvSpPr>
          <p:spPr>
            <a:xfrm>
              <a:off x="398364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g11ecfa7e1b1_0_64"/>
            <p:cNvSpPr/>
            <p:nvPr/>
          </p:nvSpPr>
          <p:spPr>
            <a:xfrm>
              <a:off x="398364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g11ecfa7e1b1_0_64"/>
            <p:cNvSpPr/>
            <p:nvPr/>
          </p:nvSpPr>
          <p:spPr>
            <a:xfrm>
              <a:off x="3984178" y="1827979"/>
              <a:ext cx="53718" cy="53703"/>
            </a:xfrm>
            <a:custGeom>
              <a:rect b="b" l="l" r="r" t="t"/>
              <a:pathLst>
                <a:path extrusionOk="0" h="3448" w="3449">
                  <a:moveTo>
                    <a:pt x="1" y="0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g11ecfa7e1b1_0_64"/>
            <p:cNvSpPr/>
            <p:nvPr/>
          </p:nvSpPr>
          <p:spPr>
            <a:xfrm>
              <a:off x="398364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0" name="Google Shape;5480;g11ecfa7e1b1_0_64"/>
            <p:cNvSpPr/>
            <p:nvPr/>
          </p:nvSpPr>
          <p:spPr>
            <a:xfrm>
              <a:off x="3984178" y="1774246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1" name="Google Shape;5481;g11ecfa7e1b1_0_64"/>
            <p:cNvSpPr/>
            <p:nvPr/>
          </p:nvSpPr>
          <p:spPr>
            <a:xfrm>
              <a:off x="398364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2" name="Google Shape;5482;g11ecfa7e1b1_0_64"/>
            <p:cNvSpPr/>
            <p:nvPr/>
          </p:nvSpPr>
          <p:spPr>
            <a:xfrm>
              <a:off x="3984178" y="1720512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3" name="Google Shape;5483;g11ecfa7e1b1_0_64"/>
            <p:cNvSpPr/>
            <p:nvPr/>
          </p:nvSpPr>
          <p:spPr>
            <a:xfrm>
              <a:off x="398364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4" name="Google Shape;5484;g11ecfa7e1b1_0_64"/>
            <p:cNvSpPr/>
            <p:nvPr/>
          </p:nvSpPr>
          <p:spPr>
            <a:xfrm>
              <a:off x="3984178" y="1666809"/>
              <a:ext cx="53718" cy="53718"/>
            </a:xfrm>
            <a:custGeom>
              <a:rect b="b" l="l" r="r" t="t"/>
              <a:pathLst>
                <a:path extrusionOk="0" h="3449" w="3449">
                  <a:moveTo>
                    <a:pt x="1" y="1"/>
                  </a:moveTo>
                  <a:lnTo>
                    <a:pt x="1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5" name="Google Shape;5485;g11ecfa7e1b1_0_64"/>
            <p:cNvSpPr/>
            <p:nvPr/>
          </p:nvSpPr>
          <p:spPr>
            <a:xfrm>
              <a:off x="398364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6" name="Google Shape;5486;g11ecfa7e1b1_0_64"/>
            <p:cNvSpPr/>
            <p:nvPr/>
          </p:nvSpPr>
          <p:spPr>
            <a:xfrm>
              <a:off x="3984178" y="1613075"/>
              <a:ext cx="53718" cy="53749"/>
            </a:xfrm>
            <a:custGeom>
              <a:rect b="b" l="l" r="r" t="t"/>
              <a:pathLst>
                <a:path extrusionOk="0" h="3451" w="3449">
                  <a:moveTo>
                    <a:pt x="1" y="0"/>
                  </a:moveTo>
                  <a:lnTo>
                    <a:pt x="1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7" name="Google Shape;5487;g11ecfa7e1b1_0_64"/>
            <p:cNvSpPr/>
            <p:nvPr/>
          </p:nvSpPr>
          <p:spPr>
            <a:xfrm>
              <a:off x="3929915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8" name="Google Shape;5488;g11ecfa7e1b1_0_64"/>
            <p:cNvSpPr/>
            <p:nvPr/>
          </p:nvSpPr>
          <p:spPr>
            <a:xfrm>
              <a:off x="3929915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9" name="Google Shape;5489;g11ecfa7e1b1_0_64"/>
            <p:cNvSpPr/>
            <p:nvPr/>
          </p:nvSpPr>
          <p:spPr>
            <a:xfrm>
              <a:off x="3929915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0" name="Google Shape;5490;g11ecfa7e1b1_0_64"/>
            <p:cNvSpPr/>
            <p:nvPr/>
          </p:nvSpPr>
          <p:spPr>
            <a:xfrm>
              <a:off x="393044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1" name="Google Shape;5491;g11ecfa7e1b1_0_64"/>
            <p:cNvSpPr/>
            <p:nvPr/>
          </p:nvSpPr>
          <p:spPr>
            <a:xfrm>
              <a:off x="3929915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g11ecfa7e1b1_0_64"/>
            <p:cNvSpPr/>
            <p:nvPr/>
          </p:nvSpPr>
          <p:spPr>
            <a:xfrm>
              <a:off x="3930444" y="1720512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3" name="Google Shape;5493;g11ecfa7e1b1_0_64"/>
            <p:cNvSpPr/>
            <p:nvPr/>
          </p:nvSpPr>
          <p:spPr>
            <a:xfrm>
              <a:off x="3929915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4" name="Google Shape;5494;g11ecfa7e1b1_0_64"/>
            <p:cNvSpPr/>
            <p:nvPr/>
          </p:nvSpPr>
          <p:spPr>
            <a:xfrm>
              <a:off x="393044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5" name="Google Shape;5495;g11ecfa7e1b1_0_64"/>
            <p:cNvSpPr/>
            <p:nvPr/>
          </p:nvSpPr>
          <p:spPr>
            <a:xfrm>
              <a:off x="3929915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6" name="Google Shape;5496;g11ecfa7e1b1_0_64"/>
            <p:cNvSpPr/>
            <p:nvPr/>
          </p:nvSpPr>
          <p:spPr>
            <a:xfrm>
              <a:off x="3876150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7" name="Google Shape;5497;g11ecfa7e1b1_0_64"/>
            <p:cNvSpPr/>
            <p:nvPr/>
          </p:nvSpPr>
          <p:spPr>
            <a:xfrm>
              <a:off x="3876150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g11ecfa7e1b1_0_64"/>
            <p:cNvSpPr/>
            <p:nvPr/>
          </p:nvSpPr>
          <p:spPr>
            <a:xfrm>
              <a:off x="3876150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g11ecfa7e1b1_0_64"/>
            <p:cNvSpPr/>
            <p:nvPr/>
          </p:nvSpPr>
          <p:spPr>
            <a:xfrm>
              <a:off x="3876710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g11ecfa7e1b1_0_64"/>
            <p:cNvSpPr/>
            <p:nvPr/>
          </p:nvSpPr>
          <p:spPr>
            <a:xfrm>
              <a:off x="3876150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g11ecfa7e1b1_0_64"/>
            <p:cNvSpPr/>
            <p:nvPr/>
          </p:nvSpPr>
          <p:spPr>
            <a:xfrm>
              <a:off x="3876150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g11ecfa7e1b1_0_64"/>
            <p:cNvSpPr/>
            <p:nvPr/>
          </p:nvSpPr>
          <p:spPr>
            <a:xfrm>
              <a:off x="3876710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g11ecfa7e1b1_0_64"/>
            <p:cNvSpPr/>
            <p:nvPr/>
          </p:nvSpPr>
          <p:spPr>
            <a:xfrm>
              <a:off x="3876150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g11ecfa7e1b1_0_64"/>
            <p:cNvSpPr/>
            <p:nvPr/>
          </p:nvSpPr>
          <p:spPr>
            <a:xfrm>
              <a:off x="3822478" y="1881137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g11ecfa7e1b1_0_64"/>
            <p:cNvSpPr/>
            <p:nvPr/>
          </p:nvSpPr>
          <p:spPr>
            <a:xfrm>
              <a:off x="3822478" y="1827450"/>
              <a:ext cx="54777" cy="54793"/>
            </a:xfrm>
            <a:custGeom>
              <a:rect b="b" l="l" r="r" t="t"/>
              <a:pathLst>
                <a:path extrusionOk="0" h="3518" w="3517">
                  <a:moveTo>
                    <a:pt x="0" y="0"/>
                  </a:moveTo>
                  <a:lnTo>
                    <a:pt x="0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g11ecfa7e1b1_0_64"/>
            <p:cNvSpPr/>
            <p:nvPr/>
          </p:nvSpPr>
          <p:spPr>
            <a:xfrm>
              <a:off x="3822478" y="1773700"/>
              <a:ext cx="54777" cy="54855"/>
            </a:xfrm>
            <a:custGeom>
              <a:rect b="b" l="l" r="r" t="t"/>
              <a:pathLst>
                <a:path extrusionOk="0" h="3522" w="3517">
                  <a:moveTo>
                    <a:pt x="0" y="1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g11ecfa7e1b1_0_64"/>
            <p:cNvSpPr/>
            <p:nvPr/>
          </p:nvSpPr>
          <p:spPr>
            <a:xfrm>
              <a:off x="3823008" y="1774246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g11ecfa7e1b1_0_64"/>
            <p:cNvSpPr/>
            <p:nvPr/>
          </p:nvSpPr>
          <p:spPr>
            <a:xfrm>
              <a:off x="3822478" y="1719951"/>
              <a:ext cx="54777" cy="54840"/>
            </a:xfrm>
            <a:custGeom>
              <a:rect b="b" l="l" r="r" t="t"/>
              <a:pathLst>
                <a:path extrusionOk="0" h="3521" w="3517">
                  <a:moveTo>
                    <a:pt x="0" y="0"/>
                  </a:moveTo>
                  <a:lnTo>
                    <a:pt x="0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g11ecfa7e1b1_0_64"/>
            <p:cNvSpPr/>
            <p:nvPr/>
          </p:nvSpPr>
          <p:spPr>
            <a:xfrm>
              <a:off x="3823008" y="1720512"/>
              <a:ext cx="53687" cy="53749"/>
            </a:xfrm>
            <a:custGeom>
              <a:rect b="b" l="l" r="r" t="t"/>
              <a:pathLst>
                <a:path extrusionOk="0" h="3451" w="3447">
                  <a:moveTo>
                    <a:pt x="1" y="0"/>
                  </a:moveTo>
                  <a:lnTo>
                    <a:pt x="1" y="3450"/>
                  </a:lnTo>
                  <a:lnTo>
                    <a:pt x="3447" y="3450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g11ecfa7e1b1_0_64"/>
            <p:cNvSpPr/>
            <p:nvPr/>
          </p:nvSpPr>
          <p:spPr>
            <a:xfrm>
              <a:off x="3822478" y="1666280"/>
              <a:ext cx="54777" cy="54777"/>
            </a:xfrm>
            <a:custGeom>
              <a:rect b="b" l="l" r="r" t="t"/>
              <a:pathLst>
                <a:path extrusionOk="0" h="3517" w="3517">
                  <a:moveTo>
                    <a:pt x="0" y="0"/>
                  </a:moveTo>
                  <a:lnTo>
                    <a:pt x="0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g11ecfa7e1b1_0_64"/>
            <p:cNvSpPr/>
            <p:nvPr/>
          </p:nvSpPr>
          <p:spPr>
            <a:xfrm>
              <a:off x="3823008" y="1666809"/>
              <a:ext cx="53687" cy="53718"/>
            </a:xfrm>
            <a:custGeom>
              <a:rect b="b" l="l" r="r" t="t"/>
              <a:pathLst>
                <a:path extrusionOk="0" h="3449" w="3447">
                  <a:moveTo>
                    <a:pt x="1" y="1"/>
                  </a:moveTo>
                  <a:lnTo>
                    <a:pt x="1" y="3448"/>
                  </a:lnTo>
                  <a:lnTo>
                    <a:pt x="3447" y="3448"/>
                  </a:lnTo>
                  <a:lnTo>
                    <a:pt x="34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g11ecfa7e1b1_0_64"/>
            <p:cNvSpPr/>
            <p:nvPr/>
          </p:nvSpPr>
          <p:spPr>
            <a:xfrm>
              <a:off x="3822478" y="1612515"/>
              <a:ext cx="54777" cy="54871"/>
            </a:xfrm>
            <a:custGeom>
              <a:rect b="b" l="l" r="r" t="t"/>
              <a:pathLst>
                <a:path extrusionOk="0" h="3523" w="3517">
                  <a:moveTo>
                    <a:pt x="0" y="1"/>
                  </a:moveTo>
                  <a:lnTo>
                    <a:pt x="0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g11ecfa7e1b1_0_64"/>
            <p:cNvSpPr/>
            <p:nvPr/>
          </p:nvSpPr>
          <p:spPr>
            <a:xfrm>
              <a:off x="3768713" y="1881137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g11ecfa7e1b1_0_64"/>
            <p:cNvSpPr/>
            <p:nvPr/>
          </p:nvSpPr>
          <p:spPr>
            <a:xfrm>
              <a:off x="3768713" y="1827450"/>
              <a:ext cx="54855" cy="54793"/>
            </a:xfrm>
            <a:custGeom>
              <a:rect b="b" l="l" r="r" t="t"/>
              <a:pathLst>
                <a:path extrusionOk="0" h="3518" w="3522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g11ecfa7e1b1_0_64"/>
            <p:cNvSpPr/>
            <p:nvPr/>
          </p:nvSpPr>
          <p:spPr>
            <a:xfrm>
              <a:off x="3768713" y="1773700"/>
              <a:ext cx="54855" cy="54855"/>
            </a:xfrm>
            <a:custGeom>
              <a:rect b="b" l="l" r="r" t="t"/>
              <a:pathLst>
                <a:path extrusionOk="0" h="3522" w="3522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g11ecfa7e1b1_0_64"/>
            <p:cNvSpPr/>
            <p:nvPr/>
          </p:nvSpPr>
          <p:spPr>
            <a:xfrm>
              <a:off x="3769274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g11ecfa7e1b1_0_64"/>
            <p:cNvSpPr/>
            <p:nvPr/>
          </p:nvSpPr>
          <p:spPr>
            <a:xfrm>
              <a:off x="3768713" y="1719951"/>
              <a:ext cx="54855" cy="54840"/>
            </a:xfrm>
            <a:custGeom>
              <a:rect b="b" l="l" r="r" t="t"/>
              <a:pathLst>
                <a:path extrusionOk="0" h="3521" w="3522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g11ecfa7e1b1_0_64"/>
            <p:cNvSpPr/>
            <p:nvPr/>
          </p:nvSpPr>
          <p:spPr>
            <a:xfrm>
              <a:off x="3768713" y="1666280"/>
              <a:ext cx="54855" cy="54777"/>
            </a:xfrm>
            <a:custGeom>
              <a:rect b="b" l="l" r="r" t="t"/>
              <a:pathLst>
                <a:path extrusionOk="0" h="3517" w="3522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g11ecfa7e1b1_0_64"/>
            <p:cNvSpPr/>
            <p:nvPr/>
          </p:nvSpPr>
          <p:spPr>
            <a:xfrm>
              <a:off x="3769274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g11ecfa7e1b1_0_64"/>
            <p:cNvSpPr/>
            <p:nvPr/>
          </p:nvSpPr>
          <p:spPr>
            <a:xfrm>
              <a:off x="3768713" y="1612515"/>
              <a:ext cx="54855" cy="54871"/>
            </a:xfrm>
            <a:custGeom>
              <a:rect b="b" l="l" r="r" t="t"/>
              <a:pathLst>
                <a:path extrusionOk="0" h="3523" w="3522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g11ecfa7e1b1_0_64"/>
            <p:cNvSpPr/>
            <p:nvPr/>
          </p:nvSpPr>
          <p:spPr>
            <a:xfrm>
              <a:off x="371504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g11ecfa7e1b1_0_64"/>
            <p:cNvSpPr/>
            <p:nvPr/>
          </p:nvSpPr>
          <p:spPr>
            <a:xfrm>
              <a:off x="371504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g11ecfa7e1b1_0_64"/>
            <p:cNvSpPr/>
            <p:nvPr/>
          </p:nvSpPr>
          <p:spPr>
            <a:xfrm>
              <a:off x="371504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4" name="Google Shape;5524;g11ecfa7e1b1_0_64"/>
            <p:cNvSpPr/>
            <p:nvPr/>
          </p:nvSpPr>
          <p:spPr>
            <a:xfrm>
              <a:off x="3715587" y="1774246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5" name="Google Shape;5525;g11ecfa7e1b1_0_64"/>
            <p:cNvSpPr/>
            <p:nvPr/>
          </p:nvSpPr>
          <p:spPr>
            <a:xfrm>
              <a:off x="371504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g11ecfa7e1b1_0_64"/>
            <p:cNvSpPr/>
            <p:nvPr/>
          </p:nvSpPr>
          <p:spPr>
            <a:xfrm>
              <a:off x="3715587" y="1720512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0"/>
                  </a:lnTo>
                  <a:lnTo>
                    <a:pt x="3448" y="3450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7" name="Google Shape;5527;g11ecfa7e1b1_0_64"/>
            <p:cNvSpPr/>
            <p:nvPr/>
          </p:nvSpPr>
          <p:spPr>
            <a:xfrm>
              <a:off x="371504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8" name="Google Shape;5528;g11ecfa7e1b1_0_64"/>
            <p:cNvSpPr/>
            <p:nvPr/>
          </p:nvSpPr>
          <p:spPr>
            <a:xfrm>
              <a:off x="3715587" y="1666809"/>
              <a:ext cx="53703" cy="53718"/>
            </a:xfrm>
            <a:custGeom>
              <a:rect b="b" l="l" r="r" t="t"/>
              <a:pathLst>
                <a:path extrusionOk="0" h="3449" w="3448">
                  <a:moveTo>
                    <a:pt x="0" y="1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g11ecfa7e1b1_0_64"/>
            <p:cNvSpPr/>
            <p:nvPr/>
          </p:nvSpPr>
          <p:spPr>
            <a:xfrm>
              <a:off x="371504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0" name="Google Shape;5530;g11ecfa7e1b1_0_64"/>
            <p:cNvSpPr/>
            <p:nvPr/>
          </p:nvSpPr>
          <p:spPr>
            <a:xfrm>
              <a:off x="3661308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1" name="Google Shape;5531;g11ecfa7e1b1_0_64"/>
            <p:cNvSpPr/>
            <p:nvPr/>
          </p:nvSpPr>
          <p:spPr>
            <a:xfrm>
              <a:off x="3661308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1" y="0"/>
                  </a:moveTo>
                  <a:lnTo>
                    <a:pt x="1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2" name="Google Shape;5532;g11ecfa7e1b1_0_64"/>
            <p:cNvSpPr/>
            <p:nvPr/>
          </p:nvSpPr>
          <p:spPr>
            <a:xfrm>
              <a:off x="366183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1" y="0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3" name="Google Shape;5533;g11ecfa7e1b1_0_64"/>
            <p:cNvSpPr/>
            <p:nvPr/>
          </p:nvSpPr>
          <p:spPr>
            <a:xfrm>
              <a:off x="3661308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1" y="1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4" name="Google Shape;5534;g11ecfa7e1b1_0_64"/>
            <p:cNvSpPr/>
            <p:nvPr/>
          </p:nvSpPr>
          <p:spPr>
            <a:xfrm>
              <a:off x="366183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5" name="Google Shape;5535;g11ecfa7e1b1_0_64"/>
            <p:cNvSpPr/>
            <p:nvPr/>
          </p:nvSpPr>
          <p:spPr>
            <a:xfrm>
              <a:off x="3661308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1" y="0"/>
                  </a:moveTo>
                  <a:lnTo>
                    <a:pt x="1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6" name="Google Shape;5536;g11ecfa7e1b1_0_64"/>
            <p:cNvSpPr/>
            <p:nvPr/>
          </p:nvSpPr>
          <p:spPr>
            <a:xfrm>
              <a:off x="3661838" y="1720512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0"/>
                  </a:lnTo>
                  <a:lnTo>
                    <a:pt x="3451" y="3450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7" name="Google Shape;5537;g11ecfa7e1b1_0_64"/>
            <p:cNvSpPr/>
            <p:nvPr/>
          </p:nvSpPr>
          <p:spPr>
            <a:xfrm>
              <a:off x="3661308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1" y="0"/>
                  </a:moveTo>
                  <a:lnTo>
                    <a:pt x="1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8" name="Google Shape;5538;g11ecfa7e1b1_0_64"/>
            <p:cNvSpPr/>
            <p:nvPr/>
          </p:nvSpPr>
          <p:spPr>
            <a:xfrm>
              <a:off x="366183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1" y="1"/>
                  </a:moveTo>
                  <a:lnTo>
                    <a:pt x="1" y="3448"/>
                  </a:lnTo>
                  <a:lnTo>
                    <a:pt x="3451" y="3448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9" name="Google Shape;5539;g11ecfa7e1b1_0_64"/>
            <p:cNvSpPr/>
            <p:nvPr/>
          </p:nvSpPr>
          <p:spPr>
            <a:xfrm>
              <a:off x="3661308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1" y="1"/>
                  </a:moveTo>
                  <a:lnTo>
                    <a:pt x="1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0" name="Google Shape;5540;g11ecfa7e1b1_0_64"/>
            <p:cNvSpPr/>
            <p:nvPr/>
          </p:nvSpPr>
          <p:spPr>
            <a:xfrm>
              <a:off x="366183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1" y="0"/>
                  </a:moveTo>
                  <a:lnTo>
                    <a:pt x="1" y="3451"/>
                  </a:lnTo>
                  <a:lnTo>
                    <a:pt x="3451" y="3451"/>
                  </a:lnTo>
                  <a:lnTo>
                    <a:pt x="34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1" name="Google Shape;5541;g11ecfa7e1b1_0_64"/>
            <p:cNvSpPr/>
            <p:nvPr/>
          </p:nvSpPr>
          <p:spPr>
            <a:xfrm>
              <a:off x="360755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2" name="Google Shape;5542;g11ecfa7e1b1_0_64"/>
            <p:cNvSpPr/>
            <p:nvPr/>
          </p:nvSpPr>
          <p:spPr>
            <a:xfrm>
              <a:off x="360755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0" y="3519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3" name="Google Shape;5543;g11ecfa7e1b1_0_64"/>
            <p:cNvSpPr/>
            <p:nvPr/>
          </p:nvSpPr>
          <p:spPr>
            <a:xfrm>
              <a:off x="360755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4" name="Google Shape;5544;g11ecfa7e1b1_0_64"/>
            <p:cNvSpPr/>
            <p:nvPr/>
          </p:nvSpPr>
          <p:spPr>
            <a:xfrm>
              <a:off x="360755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5" name="Google Shape;5545;g11ecfa7e1b1_0_64"/>
            <p:cNvSpPr/>
            <p:nvPr/>
          </p:nvSpPr>
          <p:spPr>
            <a:xfrm>
              <a:off x="3608088" y="1881666"/>
              <a:ext cx="53765" cy="53765"/>
            </a:xfrm>
            <a:custGeom>
              <a:rect b="b" l="l" r="r" t="t"/>
              <a:pathLst>
                <a:path extrusionOk="0" h="3452" w="3452">
                  <a:moveTo>
                    <a:pt x="0" y="1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6" name="Google Shape;5546;g11ecfa7e1b1_0_64"/>
            <p:cNvSpPr/>
            <p:nvPr/>
          </p:nvSpPr>
          <p:spPr>
            <a:xfrm>
              <a:off x="360755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0" y="3518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7" name="Google Shape;5547;g11ecfa7e1b1_0_64"/>
            <p:cNvSpPr/>
            <p:nvPr/>
          </p:nvSpPr>
          <p:spPr>
            <a:xfrm>
              <a:off x="3608088" y="1827979"/>
              <a:ext cx="53765" cy="53703"/>
            </a:xfrm>
            <a:custGeom>
              <a:rect b="b" l="l" r="r" t="t"/>
              <a:pathLst>
                <a:path extrusionOk="0" h="3448" w="3452">
                  <a:moveTo>
                    <a:pt x="0" y="0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8" name="Google Shape;5548;g11ecfa7e1b1_0_64"/>
            <p:cNvSpPr/>
            <p:nvPr/>
          </p:nvSpPr>
          <p:spPr>
            <a:xfrm>
              <a:off x="360755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9" name="Google Shape;5549;g11ecfa7e1b1_0_64"/>
            <p:cNvSpPr/>
            <p:nvPr/>
          </p:nvSpPr>
          <p:spPr>
            <a:xfrm>
              <a:off x="3608088" y="1774246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0" name="Google Shape;5550;g11ecfa7e1b1_0_64"/>
            <p:cNvSpPr/>
            <p:nvPr/>
          </p:nvSpPr>
          <p:spPr>
            <a:xfrm>
              <a:off x="3607559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0" y="3521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1" name="Google Shape;5551;g11ecfa7e1b1_0_64"/>
            <p:cNvSpPr/>
            <p:nvPr/>
          </p:nvSpPr>
          <p:spPr>
            <a:xfrm>
              <a:off x="3607559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0" y="3517"/>
                  </a:lnTo>
                  <a:lnTo>
                    <a:pt x="3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2" name="Google Shape;5552;g11ecfa7e1b1_0_64"/>
            <p:cNvSpPr/>
            <p:nvPr/>
          </p:nvSpPr>
          <p:spPr>
            <a:xfrm>
              <a:off x="3608088" y="1666809"/>
              <a:ext cx="53765" cy="53718"/>
            </a:xfrm>
            <a:custGeom>
              <a:rect b="b" l="l" r="r" t="t"/>
              <a:pathLst>
                <a:path extrusionOk="0" h="3449" w="3452">
                  <a:moveTo>
                    <a:pt x="0" y="1"/>
                  </a:moveTo>
                  <a:lnTo>
                    <a:pt x="0" y="3448"/>
                  </a:lnTo>
                  <a:lnTo>
                    <a:pt x="3452" y="3448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3" name="Google Shape;5553;g11ecfa7e1b1_0_64"/>
            <p:cNvSpPr/>
            <p:nvPr/>
          </p:nvSpPr>
          <p:spPr>
            <a:xfrm>
              <a:off x="3607559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0" y="3522"/>
                  </a:lnTo>
                  <a:lnTo>
                    <a:pt x="3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4" name="Google Shape;5554;g11ecfa7e1b1_0_64"/>
            <p:cNvSpPr/>
            <p:nvPr/>
          </p:nvSpPr>
          <p:spPr>
            <a:xfrm>
              <a:off x="3608088" y="1613075"/>
              <a:ext cx="53765" cy="53749"/>
            </a:xfrm>
            <a:custGeom>
              <a:rect b="b" l="l" r="r" t="t"/>
              <a:pathLst>
                <a:path extrusionOk="0" h="3451" w="3452">
                  <a:moveTo>
                    <a:pt x="0" y="0"/>
                  </a:moveTo>
                  <a:lnTo>
                    <a:pt x="0" y="3451"/>
                  </a:lnTo>
                  <a:lnTo>
                    <a:pt x="3452" y="3451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5" name="Google Shape;5555;g11ecfa7e1b1_0_64"/>
            <p:cNvSpPr/>
            <p:nvPr/>
          </p:nvSpPr>
          <p:spPr>
            <a:xfrm>
              <a:off x="3553872" y="204230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6" name="Google Shape;5556;g11ecfa7e1b1_0_64"/>
            <p:cNvSpPr/>
            <p:nvPr/>
          </p:nvSpPr>
          <p:spPr>
            <a:xfrm>
              <a:off x="3553872" y="1988604"/>
              <a:ext cx="54793" cy="54808"/>
            </a:xfrm>
            <a:custGeom>
              <a:rect b="b" l="l" r="r" t="t"/>
              <a:pathLst>
                <a:path extrusionOk="0" h="3519" w="3518">
                  <a:moveTo>
                    <a:pt x="1" y="1"/>
                  </a:moveTo>
                  <a:lnTo>
                    <a:pt x="1" y="3519"/>
                  </a:lnTo>
                  <a:lnTo>
                    <a:pt x="3517" y="3519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7" name="Google Shape;5557;g11ecfa7e1b1_0_64"/>
            <p:cNvSpPr/>
            <p:nvPr/>
          </p:nvSpPr>
          <p:spPr>
            <a:xfrm>
              <a:off x="3553872" y="1934871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8" name="Google Shape;5558;g11ecfa7e1b1_0_64"/>
            <p:cNvSpPr/>
            <p:nvPr/>
          </p:nvSpPr>
          <p:spPr>
            <a:xfrm>
              <a:off x="3554417" y="193541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0"/>
                  </a:moveTo>
                  <a:lnTo>
                    <a:pt x="0" y="3452"/>
                  </a:lnTo>
                  <a:lnTo>
                    <a:pt x="3448" y="3452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g11ecfa7e1b1_0_64"/>
            <p:cNvSpPr/>
            <p:nvPr/>
          </p:nvSpPr>
          <p:spPr>
            <a:xfrm>
              <a:off x="3553872" y="1881137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g11ecfa7e1b1_0_64"/>
            <p:cNvSpPr/>
            <p:nvPr/>
          </p:nvSpPr>
          <p:spPr>
            <a:xfrm>
              <a:off x="3554417" y="1881666"/>
              <a:ext cx="53703" cy="53765"/>
            </a:xfrm>
            <a:custGeom>
              <a:rect b="b" l="l" r="r" t="t"/>
              <a:pathLst>
                <a:path extrusionOk="0" h="3452" w="3448">
                  <a:moveTo>
                    <a:pt x="0" y="1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g11ecfa7e1b1_0_64"/>
            <p:cNvSpPr/>
            <p:nvPr/>
          </p:nvSpPr>
          <p:spPr>
            <a:xfrm>
              <a:off x="3553872" y="1827450"/>
              <a:ext cx="54793" cy="54793"/>
            </a:xfrm>
            <a:custGeom>
              <a:rect b="b" l="l" r="r" t="t"/>
              <a:pathLst>
                <a:path extrusionOk="0" h="3518" w="3518">
                  <a:moveTo>
                    <a:pt x="1" y="0"/>
                  </a:moveTo>
                  <a:lnTo>
                    <a:pt x="1" y="3518"/>
                  </a:lnTo>
                  <a:lnTo>
                    <a:pt x="3517" y="3518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g11ecfa7e1b1_0_64"/>
            <p:cNvSpPr/>
            <p:nvPr/>
          </p:nvSpPr>
          <p:spPr>
            <a:xfrm>
              <a:off x="3554417" y="1827979"/>
              <a:ext cx="53703" cy="53703"/>
            </a:xfrm>
            <a:custGeom>
              <a:rect b="b" l="l" r="r" t="t"/>
              <a:pathLst>
                <a:path extrusionOk="0" h="3448" w="3448">
                  <a:moveTo>
                    <a:pt x="0" y="0"/>
                  </a:moveTo>
                  <a:lnTo>
                    <a:pt x="0" y="3448"/>
                  </a:lnTo>
                  <a:lnTo>
                    <a:pt x="3448" y="3448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g11ecfa7e1b1_0_64"/>
            <p:cNvSpPr/>
            <p:nvPr/>
          </p:nvSpPr>
          <p:spPr>
            <a:xfrm>
              <a:off x="3553872" y="1773700"/>
              <a:ext cx="54793" cy="54855"/>
            </a:xfrm>
            <a:custGeom>
              <a:rect b="b" l="l" r="r" t="t"/>
              <a:pathLst>
                <a:path extrusionOk="0" h="3522" w="3518">
                  <a:moveTo>
                    <a:pt x="1" y="1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g11ecfa7e1b1_0_64"/>
            <p:cNvSpPr/>
            <p:nvPr/>
          </p:nvSpPr>
          <p:spPr>
            <a:xfrm>
              <a:off x="3553872" y="1719951"/>
              <a:ext cx="54793" cy="54840"/>
            </a:xfrm>
            <a:custGeom>
              <a:rect b="b" l="l" r="r" t="t"/>
              <a:pathLst>
                <a:path extrusionOk="0" h="3521" w="3518">
                  <a:moveTo>
                    <a:pt x="1" y="0"/>
                  </a:moveTo>
                  <a:lnTo>
                    <a:pt x="1" y="3521"/>
                  </a:lnTo>
                  <a:lnTo>
                    <a:pt x="3517" y="3521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g11ecfa7e1b1_0_64"/>
            <p:cNvSpPr/>
            <p:nvPr/>
          </p:nvSpPr>
          <p:spPr>
            <a:xfrm>
              <a:off x="3553872" y="1666280"/>
              <a:ext cx="54793" cy="54777"/>
            </a:xfrm>
            <a:custGeom>
              <a:rect b="b" l="l" r="r" t="t"/>
              <a:pathLst>
                <a:path extrusionOk="0" h="3517" w="3518">
                  <a:moveTo>
                    <a:pt x="1" y="0"/>
                  </a:moveTo>
                  <a:lnTo>
                    <a:pt x="1" y="3517"/>
                  </a:lnTo>
                  <a:lnTo>
                    <a:pt x="3517" y="3517"/>
                  </a:lnTo>
                  <a:lnTo>
                    <a:pt x="35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g11ecfa7e1b1_0_64"/>
            <p:cNvSpPr/>
            <p:nvPr/>
          </p:nvSpPr>
          <p:spPr>
            <a:xfrm>
              <a:off x="3553872" y="1612515"/>
              <a:ext cx="54793" cy="54871"/>
            </a:xfrm>
            <a:custGeom>
              <a:rect b="b" l="l" r="r" t="t"/>
              <a:pathLst>
                <a:path extrusionOk="0" h="3523" w="3518">
                  <a:moveTo>
                    <a:pt x="1" y="1"/>
                  </a:moveTo>
                  <a:lnTo>
                    <a:pt x="1" y="3522"/>
                  </a:lnTo>
                  <a:lnTo>
                    <a:pt x="3517" y="3522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g11ecfa7e1b1_0_64"/>
            <p:cNvSpPr/>
            <p:nvPr/>
          </p:nvSpPr>
          <p:spPr>
            <a:xfrm>
              <a:off x="3554417" y="1613075"/>
              <a:ext cx="53703" cy="53749"/>
            </a:xfrm>
            <a:custGeom>
              <a:rect b="b" l="l" r="r" t="t"/>
              <a:pathLst>
                <a:path extrusionOk="0" h="3451" w="3448">
                  <a:moveTo>
                    <a:pt x="0" y="0"/>
                  </a:moveTo>
                  <a:lnTo>
                    <a:pt x="0" y="3451"/>
                  </a:lnTo>
                  <a:lnTo>
                    <a:pt x="3448" y="3451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g11ecfa7e1b1_0_64"/>
            <p:cNvSpPr/>
            <p:nvPr/>
          </p:nvSpPr>
          <p:spPr>
            <a:xfrm>
              <a:off x="3500122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g11ecfa7e1b1_0_64"/>
            <p:cNvSpPr/>
            <p:nvPr/>
          </p:nvSpPr>
          <p:spPr>
            <a:xfrm>
              <a:off x="3500122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g11ecfa7e1b1_0_64"/>
            <p:cNvSpPr/>
            <p:nvPr/>
          </p:nvSpPr>
          <p:spPr>
            <a:xfrm>
              <a:off x="3500683" y="1989165"/>
              <a:ext cx="53749" cy="53687"/>
            </a:xfrm>
            <a:custGeom>
              <a:rect b="b" l="l" r="r" t="t"/>
              <a:pathLst>
                <a:path extrusionOk="0" h="3447" w="3451">
                  <a:moveTo>
                    <a:pt x="0" y="1"/>
                  </a:moveTo>
                  <a:lnTo>
                    <a:pt x="0" y="3447"/>
                  </a:lnTo>
                  <a:lnTo>
                    <a:pt x="3450" y="3447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g11ecfa7e1b1_0_64"/>
            <p:cNvSpPr/>
            <p:nvPr/>
          </p:nvSpPr>
          <p:spPr>
            <a:xfrm>
              <a:off x="3500122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g11ecfa7e1b1_0_64"/>
            <p:cNvSpPr/>
            <p:nvPr/>
          </p:nvSpPr>
          <p:spPr>
            <a:xfrm>
              <a:off x="3500683" y="193541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0"/>
                  </a:moveTo>
                  <a:lnTo>
                    <a:pt x="0" y="3452"/>
                  </a:lnTo>
                  <a:lnTo>
                    <a:pt x="3450" y="3452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g11ecfa7e1b1_0_64"/>
            <p:cNvSpPr/>
            <p:nvPr/>
          </p:nvSpPr>
          <p:spPr>
            <a:xfrm>
              <a:off x="3500122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g11ecfa7e1b1_0_64"/>
            <p:cNvSpPr/>
            <p:nvPr/>
          </p:nvSpPr>
          <p:spPr>
            <a:xfrm>
              <a:off x="3500683" y="1881666"/>
              <a:ext cx="53749" cy="53765"/>
            </a:xfrm>
            <a:custGeom>
              <a:rect b="b" l="l" r="r" t="t"/>
              <a:pathLst>
                <a:path extrusionOk="0" h="3452" w="3451">
                  <a:moveTo>
                    <a:pt x="0" y="1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g11ecfa7e1b1_0_64"/>
            <p:cNvSpPr/>
            <p:nvPr/>
          </p:nvSpPr>
          <p:spPr>
            <a:xfrm>
              <a:off x="3500122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g11ecfa7e1b1_0_64"/>
            <p:cNvSpPr/>
            <p:nvPr/>
          </p:nvSpPr>
          <p:spPr>
            <a:xfrm>
              <a:off x="3500683" y="1827979"/>
              <a:ext cx="53749" cy="53703"/>
            </a:xfrm>
            <a:custGeom>
              <a:rect b="b" l="l" r="r" t="t"/>
              <a:pathLst>
                <a:path extrusionOk="0" h="3448" w="3451">
                  <a:moveTo>
                    <a:pt x="0" y="0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g11ecfa7e1b1_0_64"/>
            <p:cNvSpPr/>
            <p:nvPr/>
          </p:nvSpPr>
          <p:spPr>
            <a:xfrm>
              <a:off x="3500122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g11ecfa7e1b1_0_64"/>
            <p:cNvSpPr/>
            <p:nvPr/>
          </p:nvSpPr>
          <p:spPr>
            <a:xfrm>
              <a:off x="3500683" y="1774246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0"/>
                  </a:lnTo>
                  <a:lnTo>
                    <a:pt x="3450" y="3450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g11ecfa7e1b1_0_64"/>
            <p:cNvSpPr/>
            <p:nvPr/>
          </p:nvSpPr>
          <p:spPr>
            <a:xfrm>
              <a:off x="3500122" y="1719951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g11ecfa7e1b1_0_64"/>
            <p:cNvSpPr/>
            <p:nvPr/>
          </p:nvSpPr>
          <p:spPr>
            <a:xfrm>
              <a:off x="3500122" y="1666280"/>
              <a:ext cx="54840" cy="54777"/>
            </a:xfrm>
            <a:custGeom>
              <a:rect b="b" l="l" r="r" t="t"/>
              <a:pathLst>
                <a:path extrusionOk="0" h="3517" w="3521">
                  <a:moveTo>
                    <a:pt x="0" y="0"/>
                  </a:moveTo>
                  <a:lnTo>
                    <a:pt x="0" y="3517"/>
                  </a:lnTo>
                  <a:lnTo>
                    <a:pt x="3521" y="3517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g11ecfa7e1b1_0_64"/>
            <p:cNvSpPr/>
            <p:nvPr/>
          </p:nvSpPr>
          <p:spPr>
            <a:xfrm>
              <a:off x="3500683" y="1666809"/>
              <a:ext cx="53749" cy="53718"/>
            </a:xfrm>
            <a:custGeom>
              <a:rect b="b" l="l" r="r" t="t"/>
              <a:pathLst>
                <a:path extrusionOk="0" h="3449" w="3451">
                  <a:moveTo>
                    <a:pt x="0" y="1"/>
                  </a:moveTo>
                  <a:lnTo>
                    <a:pt x="0" y="3448"/>
                  </a:lnTo>
                  <a:lnTo>
                    <a:pt x="3450" y="3448"/>
                  </a:lnTo>
                  <a:lnTo>
                    <a:pt x="3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g11ecfa7e1b1_0_64"/>
            <p:cNvSpPr/>
            <p:nvPr/>
          </p:nvSpPr>
          <p:spPr>
            <a:xfrm>
              <a:off x="3500122" y="1612515"/>
              <a:ext cx="54840" cy="54871"/>
            </a:xfrm>
            <a:custGeom>
              <a:rect b="b" l="l" r="r" t="t"/>
              <a:pathLst>
                <a:path extrusionOk="0" h="3523" w="3521">
                  <a:moveTo>
                    <a:pt x="0" y="1"/>
                  </a:moveTo>
                  <a:lnTo>
                    <a:pt x="0" y="3522"/>
                  </a:lnTo>
                  <a:lnTo>
                    <a:pt x="3521" y="3522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3" name="Google Shape;5583;g11ecfa7e1b1_0_64"/>
            <p:cNvSpPr/>
            <p:nvPr/>
          </p:nvSpPr>
          <p:spPr>
            <a:xfrm>
              <a:off x="3500683" y="1613075"/>
              <a:ext cx="53749" cy="53749"/>
            </a:xfrm>
            <a:custGeom>
              <a:rect b="b" l="l" r="r" t="t"/>
              <a:pathLst>
                <a:path extrusionOk="0" h="3451" w="3451">
                  <a:moveTo>
                    <a:pt x="0" y="0"/>
                  </a:moveTo>
                  <a:lnTo>
                    <a:pt x="0" y="3451"/>
                  </a:lnTo>
                  <a:lnTo>
                    <a:pt x="3450" y="3451"/>
                  </a:lnTo>
                  <a:lnTo>
                    <a:pt x="3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4" name="Google Shape;5584;g11ecfa7e1b1_0_64"/>
            <p:cNvSpPr/>
            <p:nvPr/>
          </p:nvSpPr>
          <p:spPr>
            <a:xfrm>
              <a:off x="3446389" y="204230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0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5" name="Google Shape;5585;g11ecfa7e1b1_0_64"/>
            <p:cNvSpPr/>
            <p:nvPr/>
          </p:nvSpPr>
          <p:spPr>
            <a:xfrm>
              <a:off x="3446389" y="1988604"/>
              <a:ext cx="54840" cy="54808"/>
            </a:xfrm>
            <a:custGeom>
              <a:rect b="b" l="l" r="r" t="t"/>
              <a:pathLst>
                <a:path extrusionOk="0" h="3519" w="3521">
                  <a:moveTo>
                    <a:pt x="0" y="1"/>
                  </a:moveTo>
                  <a:lnTo>
                    <a:pt x="0" y="3519"/>
                  </a:lnTo>
                  <a:lnTo>
                    <a:pt x="3521" y="3519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6" name="Google Shape;5586;g11ecfa7e1b1_0_64"/>
            <p:cNvSpPr/>
            <p:nvPr/>
          </p:nvSpPr>
          <p:spPr>
            <a:xfrm>
              <a:off x="3446918" y="1989165"/>
              <a:ext cx="53780" cy="53687"/>
            </a:xfrm>
            <a:custGeom>
              <a:rect b="b" l="l" r="r" t="t"/>
              <a:pathLst>
                <a:path extrusionOk="0" h="3447" w="3453">
                  <a:moveTo>
                    <a:pt x="1" y="1"/>
                  </a:moveTo>
                  <a:lnTo>
                    <a:pt x="1" y="3447"/>
                  </a:lnTo>
                  <a:lnTo>
                    <a:pt x="3452" y="3447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7" name="Google Shape;5587;g11ecfa7e1b1_0_64"/>
            <p:cNvSpPr/>
            <p:nvPr/>
          </p:nvSpPr>
          <p:spPr>
            <a:xfrm>
              <a:off x="3446389" y="1934871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8" name="Google Shape;5588;g11ecfa7e1b1_0_64"/>
            <p:cNvSpPr/>
            <p:nvPr/>
          </p:nvSpPr>
          <p:spPr>
            <a:xfrm>
              <a:off x="3446918" y="193541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0"/>
                  </a:moveTo>
                  <a:lnTo>
                    <a:pt x="1" y="3452"/>
                  </a:lnTo>
                  <a:lnTo>
                    <a:pt x="3452" y="3452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9" name="Google Shape;5589;g11ecfa7e1b1_0_64"/>
            <p:cNvSpPr/>
            <p:nvPr/>
          </p:nvSpPr>
          <p:spPr>
            <a:xfrm>
              <a:off x="3446389" y="1881137"/>
              <a:ext cx="54840" cy="54840"/>
            </a:xfrm>
            <a:custGeom>
              <a:rect b="b" l="l" r="r" t="t"/>
              <a:pathLst>
                <a:path extrusionOk="0" h="3521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0" name="Google Shape;5590;g11ecfa7e1b1_0_64"/>
            <p:cNvSpPr/>
            <p:nvPr/>
          </p:nvSpPr>
          <p:spPr>
            <a:xfrm>
              <a:off x="3446918" y="1881666"/>
              <a:ext cx="53780" cy="53765"/>
            </a:xfrm>
            <a:custGeom>
              <a:rect b="b" l="l" r="r" t="t"/>
              <a:pathLst>
                <a:path extrusionOk="0" h="3452" w="3453">
                  <a:moveTo>
                    <a:pt x="1" y="1"/>
                  </a:moveTo>
                  <a:lnTo>
                    <a:pt x="1" y="3451"/>
                  </a:lnTo>
                  <a:lnTo>
                    <a:pt x="3452" y="3451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1" name="Google Shape;5591;g11ecfa7e1b1_0_64"/>
            <p:cNvSpPr/>
            <p:nvPr/>
          </p:nvSpPr>
          <p:spPr>
            <a:xfrm>
              <a:off x="3446389" y="1827450"/>
              <a:ext cx="54840" cy="54793"/>
            </a:xfrm>
            <a:custGeom>
              <a:rect b="b" l="l" r="r" t="t"/>
              <a:pathLst>
                <a:path extrusionOk="0" h="3518" w="3521">
                  <a:moveTo>
                    <a:pt x="0" y="0"/>
                  </a:moveTo>
                  <a:lnTo>
                    <a:pt x="0" y="3518"/>
                  </a:lnTo>
                  <a:lnTo>
                    <a:pt x="3521" y="3518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2" name="Google Shape;5592;g11ecfa7e1b1_0_64"/>
            <p:cNvSpPr/>
            <p:nvPr/>
          </p:nvSpPr>
          <p:spPr>
            <a:xfrm>
              <a:off x="3446918" y="1827979"/>
              <a:ext cx="53780" cy="53703"/>
            </a:xfrm>
            <a:custGeom>
              <a:rect b="b" l="l" r="r" t="t"/>
              <a:pathLst>
                <a:path extrusionOk="0" h="3448" w="3453">
                  <a:moveTo>
                    <a:pt x="1" y="0"/>
                  </a:moveTo>
                  <a:lnTo>
                    <a:pt x="1" y="3448"/>
                  </a:lnTo>
                  <a:lnTo>
                    <a:pt x="3452" y="3448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3" name="Google Shape;5593;g11ecfa7e1b1_0_64"/>
            <p:cNvSpPr/>
            <p:nvPr/>
          </p:nvSpPr>
          <p:spPr>
            <a:xfrm>
              <a:off x="3446389" y="1773700"/>
              <a:ext cx="54840" cy="54855"/>
            </a:xfrm>
            <a:custGeom>
              <a:rect b="b" l="l" r="r" t="t"/>
              <a:pathLst>
                <a:path extrusionOk="0" h="3522" w="3521">
                  <a:moveTo>
                    <a:pt x="0" y="1"/>
                  </a:moveTo>
                  <a:lnTo>
                    <a:pt x="0" y="3521"/>
                  </a:lnTo>
                  <a:lnTo>
                    <a:pt x="3521" y="3521"/>
                  </a:lnTo>
                  <a:lnTo>
                    <a:pt x="3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4" name="Google Shape;5594;g11ecfa7e1b1_0_64"/>
            <p:cNvSpPr/>
            <p:nvPr/>
          </p:nvSpPr>
          <p:spPr>
            <a:xfrm>
              <a:off x="3446918" y="1774246"/>
              <a:ext cx="53780" cy="53749"/>
            </a:xfrm>
            <a:custGeom>
              <a:rect b="b" l="l" r="r" t="t"/>
              <a:pathLst>
                <a:path extrusionOk="0" h="3451" w="3453">
                  <a:moveTo>
                    <a:pt x="1" y="0"/>
                  </a:moveTo>
                  <a:lnTo>
                    <a:pt x="1" y="3450"/>
                  </a:lnTo>
                  <a:lnTo>
                    <a:pt x="3452" y="3450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5" name="Google Shape;5595;g11ecfa7e1b1_0_64"/>
            <p:cNvSpPr/>
            <p:nvPr/>
          </p:nvSpPr>
          <p:spPr>
            <a:xfrm>
              <a:off x="3392686" y="2042307"/>
              <a:ext cx="54808" cy="54840"/>
            </a:xfrm>
            <a:custGeom>
              <a:rect b="b" l="l" r="r" t="t"/>
              <a:pathLst>
                <a:path extrusionOk="0" h="3521" w="3519">
                  <a:moveTo>
                    <a:pt x="1" y="0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6" name="Google Shape;5596;g11ecfa7e1b1_0_64"/>
            <p:cNvSpPr/>
            <p:nvPr/>
          </p:nvSpPr>
          <p:spPr>
            <a:xfrm>
              <a:off x="3392686" y="1988604"/>
              <a:ext cx="54808" cy="54808"/>
            </a:xfrm>
            <a:custGeom>
              <a:rect b="b" l="l" r="r" t="t"/>
              <a:pathLst>
                <a:path extrusionOk="0" h="3519" w="3519">
                  <a:moveTo>
                    <a:pt x="1" y="1"/>
                  </a:moveTo>
                  <a:lnTo>
                    <a:pt x="1" y="3519"/>
                  </a:lnTo>
                  <a:lnTo>
                    <a:pt x="3518" y="3519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97" name="Google Shape;5597;g11ecfa7e1b1_0_64"/>
            <p:cNvGrpSpPr/>
            <p:nvPr/>
          </p:nvGrpSpPr>
          <p:grpSpPr>
            <a:xfrm>
              <a:off x="3393247" y="1720512"/>
              <a:ext cx="913302" cy="376073"/>
              <a:chOff x="3393247" y="1720512"/>
              <a:chExt cx="913302" cy="376073"/>
            </a:xfrm>
          </p:grpSpPr>
          <p:sp>
            <p:nvSpPr>
              <p:cNvPr id="5598" name="Google Shape;5598;g11ecfa7e1b1_0_64"/>
              <p:cNvSpPr/>
              <p:nvPr/>
            </p:nvSpPr>
            <p:spPr>
              <a:xfrm>
                <a:off x="4252784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9" name="Google Shape;5599;g11ecfa7e1b1_0_64"/>
              <p:cNvSpPr/>
              <p:nvPr/>
            </p:nvSpPr>
            <p:spPr>
              <a:xfrm>
                <a:off x="4199035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0" name="Google Shape;5600;g11ecfa7e1b1_0_64"/>
              <p:cNvSpPr/>
              <p:nvPr/>
            </p:nvSpPr>
            <p:spPr>
              <a:xfrm>
                <a:off x="4145348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1" name="Google Shape;5601;g11ecfa7e1b1_0_64"/>
              <p:cNvSpPr/>
              <p:nvPr/>
            </p:nvSpPr>
            <p:spPr>
              <a:xfrm>
                <a:off x="409161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2" name="Google Shape;5602;g11ecfa7e1b1_0_64"/>
              <p:cNvSpPr/>
              <p:nvPr/>
            </p:nvSpPr>
            <p:spPr>
              <a:xfrm>
                <a:off x="4037880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3" name="Google Shape;5603;g11ecfa7e1b1_0_64"/>
              <p:cNvSpPr/>
              <p:nvPr/>
            </p:nvSpPr>
            <p:spPr>
              <a:xfrm>
                <a:off x="4037880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4" name="Google Shape;5604;g11ecfa7e1b1_0_64"/>
              <p:cNvSpPr/>
              <p:nvPr/>
            </p:nvSpPr>
            <p:spPr>
              <a:xfrm>
                <a:off x="3984178" y="188166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1"/>
                    </a:moveTo>
                    <a:lnTo>
                      <a:pt x="1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5" name="Google Shape;5605;g11ecfa7e1b1_0_64"/>
              <p:cNvSpPr/>
              <p:nvPr/>
            </p:nvSpPr>
            <p:spPr>
              <a:xfrm>
                <a:off x="393044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6" name="Google Shape;5606;g11ecfa7e1b1_0_64"/>
              <p:cNvSpPr/>
              <p:nvPr/>
            </p:nvSpPr>
            <p:spPr>
              <a:xfrm>
                <a:off x="3876710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0" y="0"/>
                    </a:moveTo>
                    <a:lnTo>
                      <a:pt x="0" y="3448"/>
                    </a:lnTo>
                    <a:lnTo>
                      <a:pt x="3450" y="3448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7" name="Google Shape;5607;g11ecfa7e1b1_0_64"/>
              <p:cNvSpPr/>
              <p:nvPr/>
            </p:nvSpPr>
            <p:spPr>
              <a:xfrm>
                <a:off x="3823008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0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8" name="Google Shape;5608;g11ecfa7e1b1_0_64"/>
              <p:cNvSpPr/>
              <p:nvPr/>
            </p:nvSpPr>
            <p:spPr>
              <a:xfrm>
                <a:off x="3769274" y="1827979"/>
                <a:ext cx="53749" cy="53703"/>
              </a:xfrm>
              <a:custGeom>
                <a:rect b="b" l="l" r="r" t="t"/>
                <a:pathLst>
                  <a:path extrusionOk="0" h="3448" w="3451">
                    <a:moveTo>
                      <a:pt x="1" y="0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9" name="Google Shape;5609;g11ecfa7e1b1_0_64"/>
              <p:cNvSpPr/>
              <p:nvPr/>
            </p:nvSpPr>
            <p:spPr>
              <a:xfrm>
                <a:off x="3769274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0" name="Google Shape;5610;g11ecfa7e1b1_0_64"/>
              <p:cNvSpPr/>
              <p:nvPr/>
            </p:nvSpPr>
            <p:spPr>
              <a:xfrm>
                <a:off x="3715587" y="1827979"/>
                <a:ext cx="53703" cy="53703"/>
              </a:xfrm>
              <a:custGeom>
                <a:rect b="b" l="l" r="r" t="t"/>
                <a:pathLst>
                  <a:path extrusionOk="0" h="3448" w="3448">
                    <a:moveTo>
                      <a:pt x="0" y="0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1" name="Google Shape;5611;g11ecfa7e1b1_0_64"/>
              <p:cNvSpPr/>
              <p:nvPr/>
            </p:nvSpPr>
            <p:spPr>
              <a:xfrm>
                <a:off x="3661838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2" name="Google Shape;5612;g11ecfa7e1b1_0_64"/>
              <p:cNvSpPr/>
              <p:nvPr/>
            </p:nvSpPr>
            <p:spPr>
              <a:xfrm>
                <a:off x="360808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0" y="1"/>
                    </a:moveTo>
                    <a:lnTo>
                      <a:pt x="0" y="3447"/>
                    </a:lnTo>
                    <a:lnTo>
                      <a:pt x="3452" y="3447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3" name="Google Shape;5613;g11ecfa7e1b1_0_64"/>
              <p:cNvSpPr/>
              <p:nvPr/>
            </p:nvSpPr>
            <p:spPr>
              <a:xfrm>
                <a:off x="360808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0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4" name="Google Shape;5614;g11ecfa7e1b1_0_64"/>
              <p:cNvSpPr/>
              <p:nvPr/>
            </p:nvSpPr>
            <p:spPr>
              <a:xfrm>
                <a:off x="3554417" y="204283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5" name="Google Shape;5615;g11ecfa7e1b1_0_64"/>
              <p:cNvSpPr/>
              <p:nvPr/>
            </p:nvSpPr>
            <p:spPr>
              <a:xfrm>
                <a:off x="3554417" y="1989165"/>
                <a:ext cx="53703" cy="53687"/>
              </a:xfrm>
              <a:custGeom>
                <a:rect b="b" l="l" r="r" t="t"/>
                <a:pathLst>
                  <a:path extrusionOk="0" h="3447" w="3448">
                    <a:moveTo>
                      <a:pt x="0" y="1"/>
                    </a:moveTo>
                    <a:lnTo>
                      <a:pt x="0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6" name="Google Shape;5616;g11ecfa7e1b1_0_64"/>
              <p:cNvSpPr/>
              <p:nvPr/>
            </p:nvSpPr>
            <p:spPr>
              <a:xfrm>
                <a:off x="3500683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7" name="Google Shape;5617;g11ecfa7e1b1_0_64"/>
              <p:cNvSpPr/>
              <p:nvPr/>
            </p:nvSpPr>
            <p:spPr>
              <a:xfrm>
                <a:off x="3446918" y="2042836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1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8" name="Google Shape;5618;g11ecfa7e1b1_0_64"/>
              <p:cNvSpPr/>
              <p:nvPr/>
            </p:nvSpPr>
            <p:spPr>
              <a:xfrm>
                <a:off x="3393247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0" y="1"/>
                    </a:moveTo>
                    <a:lnTo>
                      <a:pt x="0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3"/>
              </a:solidFill>
              <a:ln cap="flat" cmpd="sng" w="9525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9" name="Google Shape;5619;g11ecfa7e1b1_0_64"/>
            <p:cNvSpPr/>
            <p:nvPr/>
          </p:nvSpPr>
          <p:spPr>
            <a:xfrm>
              <a:off x="3392686" y="1934871"/>
              <a:ext cx="54808" cy="54855"/>
            </a:xfrm>
            <a:custGeom>
              <a:rect b="b" l="l" r="r" t="t"/>
              <a:pathLst>
                <a:path extrusionOk="0" h="3522" w="3519">
                  <a:moveTo>
                    <a:pt x="1" y="1"/>
                  </a:moveTo>
                  <a:lnTo>
                    <a:pt x="1" y="3521"/>
                  </a:lnTo>
                  <a:lnTo>
                    <a:pt x="3518" y="3521"/>
                  </a:lnTo>
                  <a:lnTo>
                    <a:pt x="3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0" name="Google Shape;5620;g11ecfa7e1b1_0_64"/>
            <p:cNvSpPr/>
            <p:nvPr/>
          </p:nvSpPr>
          <p:spPr>
            <a:xfrm>
              <a:off x="3393247" y="1935416"/>
              <a:ext cx="53687" cy="53765"/>
            </a:xfrm>
            <a:custGeom>
              <a:rect b="b" l="l" r="r" t="t"/>
              <a:pathLst>
                <a:path extrusionOk="0" h="3452" w="3447">
                  <a:moveTo>
                    <a:pt x="0" y="0"/>
                  </a:moveTo>
                  <a:lnTo>
                    <a:pt x="0" y="3452"/>
                  </a:lnTo>
                  <a:lnTo>
                    <a:pt x="3447" y="3452"/>
                  </a:lnTo>
                  <a:lnTo>
                    <a:pt x="34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21" name="Google Shape;5621;g11ecfa7e1b1_0_64"/>
            <p:cNvGrpSpPr/>
            <p:nvPr/>
          </p:nvGrpSpPr>
          <p:grpSpPr>
            <a:xfrm>
              <a:off x="3338952" y="1290190"/>
              <a:ext cx="1021829" cy="860691"/>
              <a:chOff x="3338952" y="1290190"/>
              <a:chExt cx="1021829" cy="860691"/>
            </a:xfrm>
          </p:grpSpPr>
          <p:sp>
            <p:nvSpPr>
              <p:cNvPr id="5622" name="Google Shape;5622;g11ecfa7e1b1_0_64"/>
              <p:cNvSpPr/>
              <p:nvPr/>
            </p:nvSpPr>
            <p:spPr>
              <a:xfrm>
                <a:off x="4305973" y="1988604"/>
                <a:ext cx="54808" cy="54808"/>
              </a:xfrm>
              <a:custGeom>
                <a:rect b="b" l="l" r="r" t="t"/>
                <a:pathLst>
                  <a:path extrusionOk="0" h="3519" w="3519">
                    <a:moveTo>
                      <a:pt x="1" y="1"/>
                    </a:moveTo>
                    <a:lnTo>
                      <a:pt x="1" y="3519"/>
                    </a:lnTo>
                    <a:lnTo>
                      <a:pt x="3519" y="3519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3" name="Google Shape;5623;g11ecfa7e1b1_0_64"/>
              <p:cNvSpPr/>
              <p:nvPr/>
            </p:nvSpPr>
            <p:spPr>
              <a:xfrm>
                <a:off x="4306534" y="1989165"/>
                <a:ext cx="53687" cy="53687"/>
              </a:xfrm>
              <a:custGeom>
                <a:rect b="b" l="l" r="r" t="t"/>
                <a:pathLst>
                  <a:path extrusionOk="0" h="3447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4" name="Google Shape;5624;g11ecfa7e1b1_0_64"/>
              <p:cNvSpPr/>
              <p:nvPr/>
            </p:nvSpPr>
            <p:spPr>
              <a:xfrm>
                <a:off x="4305973" y="1934871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9" y="3521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5" name="Google Shape;5625;g11ecfa7e1b1_0_64"/>
              <p:cNvSpPr/>
              <p:nvPr/>
            </p:nvSpPr>
            <p:spPr>
              <a:xfrm>
                <a:off x="4306534" y="193541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6" name="Google Shape;5626;g11ecfa7e1b1_0_64"/>
              <p:cNvSpPr/>
              <p:nvPr/>
            </p:nvSpPr>
            <p:spPr>
              <a:xfrm>
                <a:off x="4252784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7" name="Google Shape;5627;g11ecfa7e1b1_0_64"/>
              <p:cNvSpPr/>
              <p:nvPr/>
            </p:nvSpPr>
            <p:spPr>
              <a:xfrm>
                <a:off x="4252239" y="1881137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8" name="Google Shape;5628;g11ecfa7e1b1_0_64"/>
              <p:cNvSpPr/>
              <p:nvPr/>
            </p:nvSpPr>
            <p:spPr>
              <a:xfrm>
                <a:off x="4252784" y="188166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9" name="Google Shape;5629;g11ecfa7e1b1_0_64"/>
              <p:cNvSpPr/>
              <p:nvPr/>
            </p:nvSpPr>
            <p:spPr>
              <a:xfrm>
                <a:off x="4252239" y="1827450"/>
                <a:ext cx="54855" cy="54793"/>
              </a:xfrm>
              <a:custGeom>
                <a:rect b="b" l="l" r="r" t="t"/>
                <a:pathLst>
                  <a:path extrusionOk="0" h="3518" w="3522">
                    <a:moveTo>
                      <a:pt x="1" y="0"/>
                    </a:moveTo>
                    <a:lnTo>
                      <a:pt x="1" y="3518"/>
                    </a:lnTo>
                    <a:lnTo>
                      <a:pt x="3521" y="3518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0" name="Google Shape;5630;g11ecfa7e1b1_0_64"/>
              <p:cNvSpPr/>
              <p:nvPr/>
            </p:nvSpPr>
            <p:spPr>
              <a:xfrm>
                <a:off x="4252784" y="1827979"/>
                <a:ext cx="53765" cy="53703"/>
              </a:xfrm>
              <a:custGeom>
                <a:rect b="b" l="l" r="r" t="t"/>
                <a:pathLst>
                  <a:path extrusionOk="0" h="3448" w="3452">
                    <a:moveTo>
                      <a:pt x="0" y="0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1" name="Google Shape;5631;g11ecfa7e1b1_0_64"/>
              <p:cNvSpPr/>
              <p:nvPr/>
            </p:nvSpPr>
            <p:spPr>
              <a:xfrm>
                <a:off x="4252239" y="1773700"/>
                <a:ext cx="54855" cy="54855"/>
              </a:xfrm>
              <a:custGeom>
                <a:rect b="b" l="l" r="r" t="t"/>
                <a:pathLst>
                  <a:path extrusionOk="0" h="3522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2" name="Google Shape;5632;g11ecfa7e1b1_0_64"/>
              <p:cNvSpPr/>
              <p:nvPr/>
            </p:nvSpPr>
            <p:spPr>
              <a:xfrm>
                <a:off x="425278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3" name="Google Shape;5633;g11ecfa7e1b1_0_64"/>
              <p:cNvSpPr/>
              <p:nvPr/>
            </p:nvSpPr>
            <p:spPr>
              <a:xfrm>
                <a:off x="4198505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4" name="Google Shape;5634;g11ecfa7e1b1_0_64"/>
              <p:cNvSpPr/>
              <p:nvPr/>
            </p:nvSpPr>
            <p:spPr>
              <a:xfrm>
                <a:off x="4199035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1" y="1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5" name="Google Shape;5635;g11ecfa7e1b1_0_64"/>
              <p:cNvSpPr/>
              <p:nvPr/>
            </p:nvSpPr>
            <p:spPr>
              <a:xfrm>
                <a:off x="4198505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0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6" name="Google Shape;5636;g11ecfa7e1b1_0_64"/>
              <p:cNvSpPr/>
              <p:nvPr/>
            </p:nvSpPr>
            <p:spPr>
              <a:xfrm>
                <a:off x="4199035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7" name="Google Shape;5637;g11ecfa7e1b1_0_64"/>
              <p:cNvSpPr/>
              <p:nvPr/>
            </p:nvSpPr>
            <p:spPr>
              <a:xfrm>
                <a:off x="4198505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1" y="0"/>
                    </a:moveTo>
                    <a:lnTo>
                      <a:pt x="1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8" name="Google Shape;5638;g11ecfa7e1b1_0_64"/>
              <p:cNvSpPr/>
              <p:nvPr/>
            </p:nvSpPr>
            <p:spPr>
              <a:xfrm>
                <a:off x="4199035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1" y="1"/>
                    </a:moveTo>
                    <a:lnTo>
                      <a:pt x="1" y="3448"/>
                    </a:lnTo>
                    <a:lnTo>
                      <a:pt x="3451" y="3448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9" name="Google Shape;5639;g11ecfa7e1b1_0_64"/>
              <p:cNvSpPr/>
              <p:nvPr/>
            </p:nvSpPr>
            <p:spPr>
              <a:xfrm>
                <a:off x="4198505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1" y="1"/>
                    </a:moveTo>
                    <a:lnTo>
                      <a:pt x="1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0" name="Google Shape;5640;g11ecfa7e1b1_0_64"/>
              <p:cNvSpPr/>
              <p:nvPr/>
            </p:nvSpPr>
            <p:spPr>
              <a:xfrm>
                <a:off x="4199035" y="1613075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1" name="Google Shape;5641;g11ecfa7e1b1_0_64"/>
              <p:cNvSpPr/>
              <p:nvPr/>
            </p:nvSpPr>
            <p:spPr>
              <a:xfrm>
                <a:off x="4144818" y="209604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2" name="Google Shape;5642;g11ecfa7e1b1_0_64"/>
              <p:cNvSpPr/>
              <p:nvPr/>
            </p:nvSpPr>
            <p:spPr>
              <a:xfrm>
                <a:off x="4145348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3" name="Google Shape;5643;g11ecfa7e1b1_0_64"/>
              <p:cNvSpPr/>
              <p:nvPr/>
            </p:nvSpPr>
            <p:spPr>
              <a:xfrm>
                <a:off x="4145348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4" name="Google Shape;5644;g11ecfa7e1b1_0_64"/>
              <p:cNvSpPr/>
              <p:nvPr/>
            </p:nvSpPr>
            <p:spPr>
              <a:xfrm>
                <a:off x="414481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6" y="3521"/>
                    </a:lnTo>
                    <a:lnTo>
                      <a:pt x="3516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5" name="Google Shape;5645;g11ecfa7e1b1_0_64"/>
              <p:cNvSpPr/>
              <p:nvPr/>
            </p:nvSpPr>
            <p:spPr>
              <a:xfrm>
                <a:off x="4145348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6" name="Google Shape;5646;g11ecfa7e1b1_0_64"/>
              <p:cNvSpPr/>
              <p:nvPr/>
            </p:nvSpPr>
            <p:spPr>
              <a:xfrm>
                <a:off x="4091069" y="209604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7" name="Google Shape;5647;g11ecfa7e1b1_0_64"/>
              <p:cNvSpPr/>
              <p:nvPr/>
            </p:nvSpPr>
            <p:spPr>
              <a:xfrm>
                <a:off x="4091614" y="2096570"/>
                <a:ext cx="53765" cy="53780"/>
              </a:xfrm>
              <a:custGeom>
                <a:rect b="b" l="l" r="r" t="t"/>
                <a:pathLst>
                  <a:path extrusionOk="0" h="3453" w="3452">
                    <a:moveTo>
                      <a:pt x="0" y="1"/>
                    </a:moveTo>
                    <a:lnTo>
                      <a:pt x="0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8" name="Google Shape;5648;g11ecfa7e1b1_0_64"/>
              <p:cNvSpPr/>
              <p:nvPr/>
            </p:nvSpPr>
            <p:spPr>
              <a:xfrm>
                <a:off x="4091614" y="177424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9" name="Google Shape;5649;g11ecfa7e1b1_0_64"/>
              <p:cNvSpPr/>
              <p:nvPr/>
            </p:nvSpPr>
            <p:spPr>
              <a:xfrm>
                <a:off x="4091614" y="1666809"/>
                <a:ext cx="53765" cy="53718"/>
              </a:xfrm>
              <a:custGeom>
                <a:rect b="b" l="l" r="r" t="t"/>
                <a:pathLst>
                  <a:path extrusionOk="0" h="3449" w="3452">
                    <a:moveTo>
                      <a:pt x="0" y="1"/>
                    </a:moveTo>
                    <a:lnTo>
                      <a:pt x="0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0" name="Google Shape;5650;g11ecfa7e1b1_0_64"/>
              <p:cNvSpPr/>
              <p:nvPr/>
            </p:nvSpPr>
            <p:spPr>
              <a:xfrm>
                <a:off x="4091069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1" name="Google Shape;5651;g11ecfa7e1b1_0_64"/>
              <p:cNvSpPr/>
              <p:nvPr/>
            </p:nvSpPr>
            <p:spPr>
              <a:xfrm>
                <a:off x="4091614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2" name="Google Shape;5652;g11ecfa7e1b1_0_64"/>
              <p:cNvSpPr/>
              <p:nvPr/>
            </p:nvSpPr>
            <p:spPr>
              <a:xfrm>
                <a:off x="4037880" y="2042836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3" name="Google Shape;5653;g11ecfa7e1b1_0_64"/>
              <p:cNvSpPr/>
              <p:nvPr/>
            </p:nvSpPr>
            <p:spPr>
              <a:xfrm>
                <a:off x="403788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4" name="Google Shape;5654;g11ecfa7e1b1_0_64"/>
              <p:cNvSpPr/>
              <p:nvPr/>
            </p:nvSpPr>
            <p:spPr>
              <a:xfrm>
                <a:off x="4037335" y="1558781"/>
                <a:ext cx="54855" cy="54840"/>
              </a:xfrm>
              <a:custGeom>
                <a:rect b="b" l="l" r="r" t="t"/>
                <a:pathLst>
                  <a:path extrusionOk="0" h="3521" w="3522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5" name="Google Shape;5655;g11ecfa7e1b1_0_64"/>
              <p:cNvSpPr/>
              <p:nvPr/>
            </p:nvSpPr>
            <p:spPr>
              <a:xfrm>
                <a:off x="4037880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6" name="Google Shape;5656;g11ecfa7e1b1_0_64"/>
              <p:cNvSpPr/>
              <p:nvPr/>
            </p:nvSpPr>
            <p:spPr>
              <a:xfrm>
                <a:off x="3983648" y="1988604"/>
                <a:ext cx="54777" cy="54808"/>
              </a:xfrm>
              <a:custGeom>
                <a:rect b="b" l="l" r="r" t="t"/>
                <a:pathLst>
                  <a:path extrusionOk="0" h="3519" w="3517">
                    <a:moveTo>
                      <a:pt x="0" y="1"/>
                    </a:moveTo>
                    <a:lnTo>
                      <a:pt x="0" y="3519"/>
                    </a:lnTo>
                    <a:lnTo>
                      <a:pt x="3517" y="3519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7" name="Google Shape;5657;g11ecfa7e1b1_0_64"/>
              <p:cNvSpPr/>
              <p:nvPr/>
            </p:nvSpPr>
            <p:spPr>
              <a:xfrm>
                <a:off x="3984178" y="1989165"/>
                <a:ext cx="53718" cy="53687"/>
              </a:xfrm>
              <a:custGeom>
                <a:rect b="b" l="l" r="r" t="t"/>
                <a:pathLst>
                  <a:path extrusionOk="0" h="3447" w="3449">
                    <a:moveTo>
                      <a:pt x="1" y="1"/>
                    </a:moveTo>
                    <a:lnTo>
                      <a:pt x="1" y="3447"/>
                    </a:lnTo>
                    <a:lnTo>
                      <a:pt x="3448" y="3447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8" name="Google Shape;5658;g11ecfa7e1b1_0_64"/>
              <p:cNvSpPr/>
              <p:nvPr/>
            </p:nvSpPr>
            <p:spPr>
              <a:xfrm>
                <a:off x="3983648" y="1934871"/>
                <a:ext cx="54777" cy="54855"/>
              </a:xfrm>
              <a:custGeom>
                <a:rect b="b" l="l" r="r" t="t"/>
                <a:pathLst>
                  <a:path extrusionOk="0" h="3522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9" name="Google Shape;5659;g11ecfa7e1b1_0_64"/>
              <p:cNvSpPr/>
              <p:nvPr/>
            </p:nvSpPr>
            <p:spPr>
              <a:xfrm>
                <a:off x="3984178" y="1935416"/>
                <a:ext cx="53718" cy="53765"/>
              </a:xfrm>
              <a:custGeom>
                <a:rect b="b" l="l" r="r" t="t"/>
                <a:pathLst>
                  <a:path extrusionOk="0" h="3452" w="3449">
                    <a:moveTo>
                      <a:pt x="1" y="0"/>
                    </a:moveTo>
                    <a:lnTo>
                      <a:pt x="1" y="3452"/>
                    </a:lnTo>
                    <a:lnTo>
                      <a:pt x="3448" y="3452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0" name="Google Shape;5660;g11ecfa7e1b1_0_64"/>
              <p:cNvSpPr/>
              <p:nvPr/>
            </p:nvSpPr>
            <p:spPr>
              <a:xfrm>
                <a:off x="398364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1" name="Google Shape;5661;g11ecfa7e1b1_0_64"/>
              <p:cNvSpPr/>
              <p:nvPr/>
            </p:nvSpPr>
            <p:spPr>
              <a:xfrm>
                <a:off x="3984178" y="1559342"/>
                <a:ext cx="53718" cy="53749"/>
              </a:xfrm>
              <a:custGeom>
                <a:rect b="b" l="l" r="r" t="t"/>
                <a:pathLst>
                  <a:path extrusionOk="0" h="3451" w="3449">
                    <a:moveTo>
                      <a:pt x="1" y="0"/>
                    </a:moveTo>
                    <a:lnTo>
                      <a:pt x="1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2" name="Google Shape;5662;g11ecfa7e1b1_0_64"/>
              <p:cNvSpPr/>
              <p:nvPr/>
            </p:nvSpPr>
            <p:spPr>
              <a:xfrm>
                <a:off x="393044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3" name="Google Shape;5663;g11ecfa7e1b1_0_64"/>
              <p:cNvSpPr/>
              <p:nvPr/>
            </p:nvSpPr>
            <p:spPr>
              <a:xfrm>
                <a:off x="393044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4" name="Google Shape;5664;g11ecfa7e1b1_0_64"/>
              <p:cNvSpPr/>
              <p:nvPr/>
            </p:nvSpPr>
            <p:spPr>
              <a:xfrm>
                <a:off x="3876710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5" name="Google Shape;5665;g11ecfa7e1b1_0_64"/>
              <p:cNvSpPr/>
              <p:nvPr/>
            </p:nvSpPr>
            <p:spPr>
              <a:xfrm>
                <a:off x="3876710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6" name="Google Shape;5666;g11ecfa7e1b1_0_64"/>
              <p:cNvSpPr/>
              <p:nvPr/>
            </p:nvSpPr>
            <p:spPr>
              <a:xfrm>
                <a:off x="3876710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7" name="Google Shape;5667;g11ecfa7e1b1_0_64"/>
              <p:cNvSpPr/>
              <p:nvPr/>
            </p:nvSpPr>
            <p:spPr>
              <a:xfrm>
                <a:off x="3876150" y="1451345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8" name="Google Shape;5668;g11ecfa7e1b1_0_64"/>
              <p:cNvSpPr/>
              <p:nvPr/>
            </p:nvSpPr>
            <p:spPr>
              <a:xfrm>
                <a:off x="3876710" y="145190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1"/>
                    </a:moveTo>
                    <a:lnTo>
                      <a:pt x="0" y="3451"/>
                    </a:lnTo>
                    <a:lnTo>
                      <a:pt x="3450" y="3451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9" name="Google Shape;5669;g11ecfa7e1b1_0_64"/>
              <p:cNvSpPr/>
              <p:nvPr/>
            </p:nvSpPr>
            <p:spPr>
              <a:xfrm>
                <a:off x="3876150" y="139761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0" name="Google Shape;5670;g11ecfa7e1b1_0_64"/>
              <p:cNvSpPr/>
              <p:nvPr/>
            </p:nvSpPr>
            <p:spPr>
              <a:xfrm>
                <a:off x="3876710" y="139815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1" name="Google Shape;5671;g11ecfa7e1b1_0_64"/>
              <p:cNvSpPr/>
              <p:nvPr/>
            </p:nvSpPr>
            <p:spPr>
              <a:xfrm>
                <a:off x="3823008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1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2" name="Google Shape;5672;g11ecfa7e1b1_0_64"/>
              <p:cNvSpPr/>
              <p:nvPr/>
            </p:nvSpPr>
            <p:spPr>
              <a:xfrm>
                <a:off x="3823008" y="1613075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1"/>
                    </a:lnTo>
                    <a:lnTo>
                      <a:pt x="3447" y="3451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3" name="Google Shape;5673;g11ecfa7e1b1_0_64"/>
              <p:cNvSpPr/>
              <p:nvPr/>
            </p:nvSpPr>
            <p:spPr>
              <a:xfrm>
                <a:off x="3822478" y="1558781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1"/>
                    </a:moveTo>
                    <a:lnTo>
                      <a:pt x="0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4" name="Google Shape;5674;g11ecfa7e1b1_0_64"/>
              <p:cNvSpPr/>
              <p:nvPr/>
            </p:nvSpPr>
            <p:spPr>
              <a:xfrm>
                <a:off x="3823008" y="1559342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1" y="0"/>
                    </a:moveTo>
                    <a:lnTo>
                      <a:pt x="1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5" name="Google Shape;5675;g11ecfa7e1b1_0_64"/>
              <p:cNvSpPr/>
              <p:nvPr/>
            </p:nvSpPr>
            <p:spPr>
              <a:xfrm>
                <a:off x="3822478" y="150509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6" name="Google Shape;5676;g11ecfa7e1b1_0_64"/>
              <p:cNvSpPr/>
              <p:nvPr/>
            </p:nvSpPr>
            <p:spPr>
              <a:xfrm>
                <a:off x="3823008" y="1505639"/>
                <a:ext cx="53687" cy="53718"/>
              </a:xfrm>
              <a:custGeom>
                <a:rect b="b" l="l" r="r" t="t"/>
                <a:pathLst>
                  <a:path extrusionOk="0" h="3449" w="3447">
                    <a:moveTo>
                      <a:pt x="1" y="1"/>
                    </a:moveTo>
                    <a:lnTo>
                      <a:pt x="1" y="3448"/>
                    </a:lnTo>
                    <a:lnTo>
                      <a:pt x="3447" y="3448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7" name="Google Shape;5677;g11ecfa7e1b1_0_64"/>
              <p:cNvSpPr/>
              <p:nvPr/>
            </p:nvSpPr>
            <p:spPr>
              <a:xfrm>
                <a:off x="3822478" y="1343924"/>
                <a:ext cx="54777" cy="54793"/>
              </a:xfrm>
              <a:custGeom>
                <a:rect b="b" l="l" r="r" t="t"/>
                <a:pathLst>
                  <a:path extrusionOk="0" h="3518" w="3517">
                    <a:moveTo>
                      <a:pt x="0" y="0"/>
                    </a:moveTo>
                    <a:lnTo>
                      <a:pt x="0" y="3518"/>
                    </a:lnTo>
                    <a:lnTo>
                      <a:pt x="3517" y="3518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8" name="Google Shape;5678;g11ecfa7e1b1_0_64"/>
              <p:cNvSpPr/>
              <p:nvPr/>
            </p:nvSpPr>
            <p:spPr>
              <a:xfrm>
                <a:off x="3823008" y="134446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1" y="1"/>
                    </a:moveTo>
                    <a:lnTo>
                      <a:pt x="1" y="3447"/>
                    </a:lnTo>
                    <a:lnTo>
                      <a:pt x="3447" y="3447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9" name="Google Shape;5679;g11ecfa7e1b1_0_64"/>
              <p:cNvSpPr/>
              <p:nvPr/>
            </p:nvSpPr>
            <p:spPr>
              <a:xfrm>
                <a:off x="3822478" y="1290190"/>
                <a:ext cx="54777" cy="54840"/>
              </a:xfrm>
              <a:custGeom>
                <a:rect b="b" l="l" r="r" t="t"/>
                <a:pathLst>
                  <a:path extrusionOk="0" h="3521" w="3517">
                    <a:moveTo>
                      <a:pt x="0" y="0"/>
                    </a:moveTo>
                    <a:lnTo>
                      <a:pt x="0" y="3520"/>
                    </a:lnTo>
                    <a:lnTo>
                      <a:pt x="3517" y="3520"/>
                    </a:lnTo>
                    <a:lnTo>
                      <a:pt x="351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0" name="Google Shape;5680;g11ecfa7e1b1_0_64"/>
              <p:cNvSpPr/>
              <p:nvPr/>
            </p:nvSpPr>
            <p:spPr>
              <a:xfrm>
                <a:off x="3823008" y="1290720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1" y="0"/>
                    </a:moveTo>
                    <a:lnTo>
                      <a:pt x="1" y="3452"/>
                    </a:lnTo>
                    <a:lnTo>
                      <a:pt x="3447" y="3452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1" name="Google Shape;5681;g11ecfa7e1b1_0_64"/>
              <p:cNvSpPr/>
              <p:nvPr/>
            </p:nvSpPr>
            <p:spPr>
              <a:xfrm>
                <a:off x="3769274" y="188166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1" y="1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2" name="Google Shape;5682;g11ecfa7e1b1_0_64"/>
              <p:cNvSpPr/>
              <p:nvPr/>
            </p:nvSpPr>
            <p:spPr>
              <a:xfrm>
                <a:off x="3769274" y="1613075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1" y="0"/>
                    </a:moveTo>
                    <a:lnTo>
                      <a:pt x="1" y="3451"/>
                    </a:lnTo>
                    <a:lnTo>
                      <a:pt x="3451" y="3451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3" name="Google Shape;5683;g11ecfa7e1b1_0_64"/>
              <p:cNvSpPr/>
              <p:nvPr/>
            </p:nvSpPr>
            <p:spPr>
              <a:xfrm>
                <a:off x="3715587" y="1881666"/>
                <a:ext cx="53703" cy="53765"/>
              </a:xfrm>
              <a:custGeom>
                <a:rect b="b" l="l" r="r" t="t"/>
                <a:pathLst>
                  <a:path extrusionOk="0" h="3452" w="3448">
                    <a:moveTo>
                      <a:pt x="0" y="1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4" name="Google Shape;5684;g11ecfa7e1b1_0_64"/>
              <p:cNvSpPr/>
              <p:nvPr/>
            </p:nvSpPr>
            <p:spPr>
              <a:xfrm>
                <a:off x="3715587" y="1613075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1"/>
                    </a:lnTo>
                    <a:lnTo>
                      <a:pt x="3448" y="3451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5" name="Google Shape;5685;g11ecfa7e1b1_0_64"/>
              <p:cNvSpPr/>
              <p:nvPr/>
            </p:nvSpPr>
            <p:spPr>
              <a:xfrm>
                <a:off x="3661308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6" name="Google Shape;5686;g11ecfa7e1b1_0_64"/>
              <p:cNvSpPr/>
              <p:nvPr/>
            </p:nvSpPr>
            <p:spPr>
              <a:xfrm>
                <a:off x="3661838" y="1989165"/>
                <a:ext cx="53765" cy="53687"/>
              </a:xfrm>
              <a:custGeom>
                <a:rect b="b" l="l" r="r" t="t"/>
                <a:pathLst>
                  <a:path extrusionOk="0" h="3447" w="3452">
                    <a:moveTo>
                      <a:pt x="1" y="1"/>
                    </a:moveTo>
                    <a:lnTo>
                      <a:pt x="1" y="3447"/>
                    </a:lnTo>
                    <a:lnTo>
                      <a:pt x="3451" y="3447"/>
                    </a:lnTo>
                    <a:lnTo>
                      <a:pt x="345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7" name="Google Shape;5687;g11ecfa7e1b1_0_64"/>
              <p:cNvSpPr/>
              <p:nvPr/>
            </p:nvSpPr>
            <p:spPr>
              <a:xfrm>
                <a:off x="3661308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8" name="Google Shape;5688;g11ecfa7e1b1_0_64"/>
              <p:cNvSpPr/>
              <p:nvPr/>
            </p:nvSpPr>
            <p:spPr>
              <a:xfrm>
                <a:off x="3661838" y="1935416"/>
                <a:ext cx="53765" cy="53765"/>
              </a:xfrm>
              <a:custGeom>
                <a:rect b="b" l="l" r="r" t="t"/>
                <a:pathLst>
                  <a:path extrusionOk="0" h="3452" w="3452">
                    <a:moveTo>
                      <a:pt x="1" y="0"/>
                    </a:moveTo>
                    <a:lnTo>
                      <a:pt x="1" y="3452"/>
                    </a:lnTo>
                    <a:lnTo>
                      <a:pt x="3451" y="3452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9" name="Google Shape;5689;g11ecfa7e1b1_0_64"/>
              <p:cNvSpPr/>
              <p:nvPr/>
            </p:nvSpPr>
            <p:spPr>
              <a:xfrm>
                <a:off x="3661308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0" name="Google Shape;5690;g11ecfa7e1b1_0_64"/>
              <p:cNvSpPr/>
              <p:nvPr/>
            </p:nvSpPr>
            <p:spPr>
              <a:xfrm>
                <a:off x="366183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1" y="0"/>
                    </a:moveTo>
                    <a:lnTo>
                      <a:pt x="1" y="3450"/>
                    </a:lnTo>
                    <a:lnTo>
                      <a:pt x="3451" y="3450"/>
                    </a:lnTo>
                    <a:lnTo>
                      <a:pt x="345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1" name="Google Shape;5691;g11ecfa7e1b1_0_64"/>
              <p:cNvSpPr/>
              <p:nvPr/>
            </p:nvSpPr>
            <p:spPr>
              <a:xfrm>
                <a:off x="3608088" y="2042836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1"/>
                    </a:moveTo>
                    <a:lnTo>
                      <a:pt x="0" y="3451"/>
                    </a:lnTo>
                    <a:lnTo>
                      <a:pt x="3452" y="3451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2" name="Google Shape;5692;g11ecfa7e1b1_0_64"/>
              <p:cNvSpPr/>
              <p:nvPr/>
            </p:nvSpPr>
            <p:spPr>
              <a:xfrm>
                <a:off x="3608088" y="172051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3" name="Google Shape;5693;g11ecfa7e1b1_0_64"/>
              <p:cNvSpPr/>
              <p:nvPr/>
            </p:nvSpPr>
            <p:spPr>
              <a:xfrm>
                <a:off x="3607559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0" y="3521"/>
                    </a:lnTo>
                    <a:lnTo>
                      <a:pt x="35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4" name="Google Shape;5694;g11ecfa7e1b1_0_64"/>
              <p:cNvSpPr/>
              <p:nvPr/>
            </p:nvSpPr>
            <p:spPr>
              <a:xfrm>
                <a:off x="3608088" y="1559342"/>
                <a:ext cx="53765" cy="53749"/>
              </a:xfrm>
              <a:custGeom>
                <a:rect b="b" l="l" r="r" t="t"/>
                <a:pathLst>
                  <a:path extrusionOk="0" h="3451" w="3452">
                    <a:moveTo>
                      <a:pt x="0" y="0"/>
                    </a:moveTo>
                    <a:lnTo>
                      <a:pt x="0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5" name="Google Shape;5695;g11ecfa7e1b1_0_64"/>
              <p:cNvSpPr/>
              <p:nvPr/>
            </p:nvSpPr>
            <p:spPr>
              <a:xfrm>
                <a:off x="3553872" y="209604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6" name="Google Shape;5696;g11ecfa7e1b1_0_64"/>
              <p:cNvSpPr/>
              <p:nvPr/>
            </p:nvSpPr>
            <p:spPr>
              <a:xfrm>
                <a:off x="3554417" y="2096570"/>
                <a:ext cx="53703" cy="53780"/>
              </a:xfrm>
              <a:custGeom>
                <a:rect b="b" l="l" r="r" t="t"/>
                <a:pathLst>
                  <a:path extrusionOk="0" h="3453" w="3448">
                    <a:moveTo>
                      <a:pt x="0" y="1"/>
                    </a:moveTo>
                    <a:lnTo>
                      <a:pt x="0" y="3452"/>
                    </a:lnTo>
                    <a:lnTo>
                      <a:pt x="3448" y="3452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7" name="Google Shape;5697;g11ecfa7e1b1_0_64"/>
              <p:cNvSpPr/>
              <p:nvPr/>
            </p:nvSpPr>
            <p:spPr>
              <a:xfrm>
                <a:off x="3554417" y="1774246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8" name="Google Shape;5698;g11ecfa7e1b1_0_64"/>
              <p:cNvSpPr/>
              <p:nvPr/>
            </p:nvSpPr>
            <p:spPr>
              <a:xfrm>
                <a:off x="3554417" y="172051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9" name="Google Shape;5699;g11ecfa7e1b1_0_64"/>
              <p:cNvSpPr/>
              <p:nvPr/>
            </p:nvSpPr>
            <p:spPr>
              <a:xfrm>
                <a:off x="3554417" y="1666809"/>
                <a:ext cx="53703" cy="53718"/>
              </a:xfrm>
              <a:custGeom>
                <a:rect b="b" l="l" r="r" t="t"/>
                <a:pathLst>
                  <a:path extrusionOk="0" h="3449" w="3448">
                    <a:moveTo>
                      <a:pt x="0" y="1"/>
                    </a:moveTo>
                    <a:lnTo>
                      <a:pt x="0" y="3448"/>
                    </a:lnTo>
                    <a:lnTo>
                      <a:pt x="3448" y="3448"/>
                    </a:lnTo>
                    <a:lnTo>
                      <a:pt x="344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0" name="Google Shape;5700;g11ecfa7e1b1_0_64"/>
              <p:cNvSpPr/>
              <p:nvPr/>
            </p:nvSpPr>
            <p:spPr>
              <a:xfrm>
                <a:off x="3553872" y="1558781"/>
                <a:ext cx="54793" cy="54840"/>
              </a:xfrm>
              <a:custGeom>
                <a:rect b="b" l="l" r="r" t="t"/>
                <a:pathLst>
                  <a:path extrusionOk="0" h="3521" w="3518">
                    <a:moveTo>
                      <a:pt x="1" y="1"/>
                    </a:moveTo>
                    <a:lnTo>
                      <a:pt x="1" y="3521"/>
                    </a:lnTo>
                    <a:lnTo>
                      <a:pt x="3517" y="35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1" name="Google Shape;5701;g11ecfa7e1b1_0_64"/>
              <p:cNvSpPr/>
              <p:nvPr/>
            </p:nvSpPr>
            <p:spPr>
              <a:xfrm>
                <a:off x="3554417" y="1559342"/>
                <a:ext cx="53703" cy="53749"/>
              </a:xfrm>
              <a:custGeom>
                <a:rect b="b" l="l" r="r" t="t"/>
                <a:pathLst>
                  <a:path extrusionOk="0" h="3451" w="3448">
                    <a:moveTo>
                      <a:pt x="0" y="0"/>
                    </a:moveTo>
                    <a:lnTo>
                      <a:pt x="0" y="3450"/>
                    </a:lnTo>
                    <a:lnTo>
                      <a:pt x="3448" y="3450"/>
                    </a:lnTo>
                    <a:lnTo>
                      <a:pt x="3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2" name="Google Shape;5702;g11ecfa7e1b1_0_64"/>
              <p:cNvSpPr/>
              <p:nvPr/>
            </p:nvSpPr>
            <p:spPr>
              <a:xfrm>
                <a:off x="3500122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3" name="Google Shape;5703;g11ecfa7e1b1_0_64"/>
              <p:cNvSpPr/>
              <p:nvPr/>
            </p:nvSpPr>
            <p:spPr>
              <a:xfrm>
                <a:off x="3500683" y="2096570"/>
                <a:ext cx="53749" cy="53780"/>
              </a:xfrm>
              <a:custGeom>
                <a:rect b="b" l="l" r="r" t="t"/>
                <a:pathLst>
                  <a:path extrusionOk="0" h="3453" w="3451">
                    <a:moveTo>
                      <a:pt x="0" y="1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4" name="Google Shape;5704;g11ecfa7e1b1_0_64"/>
              <p:cNvSpPr/>
              <p:nvPr/>
            </p:nvSpPr>
            <p:spPr>
              <a:xfrm>
                <a:off x="3500683" y="172051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5" name="Google Shape;5705;g11ecfa7e1b1_0_64"/>
              <p:cNvSpPr/>
              <p:nvPr/>
            </p:nvSpPr>
            <p:spPr>
              <a:xfrm>
                <a:off x="3500122" y="155878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6" name="Google Shape;5706;g11ecfa7e1b1_0_64"/>
              <p:cNvSpPr/>
              <p:nvPr/>
            </p:nvSpPr>
            <p:spPr>
              <a:xfrm>
                <a:off x="3500683" y="1559342"/>
                <a:ext cx="53749" cy="53749"/>
              </a:xfrm>
              <a:custGeom>
                <a:rect b="b" l="l" r="r" t="t"/>
                <a:pathLst>
                  <a:path extrusionOk="0" h="3451" w="3451">
                    <a:moveTo>
                      <a:pt x="0" y="0"/>
                    </a:moveTo>
                    <a:lnTo>
                      <a:pt x="0" y="3450"/>
                    </a:lnTo>
                    <a:lnTo>
                      <a:pt x="3450" y="3450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7" name="Google Shape;5707;g11ecfa7e1b1_0_64"/>
              <p:cNvSpPr/>
              <p:nvPr/>
            </p:nvSpPr>
            <p:spPr>
              <a:xfrm>
                <a:off x="3446389" y="209604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1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8" name="Google Shape;5708;g11ecfa7e1b1_0_64"/>
              <p:cNvSpPr/>
              <p:nvPr/>
            </p:nvSpPr>
            <p:spPr>
              <a:xfrm>
                <a:off x="3446918" y="2096570"/>
                <a:ext cx="53780" cy="53780"/>
              </a:xfrm>
              <a:custGeom>
                <a:rect b="b" l="l" r="r" t="t"/>
                <a:pathLst>
                  <a:path extrusionOk="0" h="3453" w="3453">
                    <a:moveTo>
                      <a:pt x="1" y="1"/>
                    </a:moveTo>
                    <a:lnTo>
                      <a:pt x="1" y="3452"/>
                    </a:lnTo>
                    <a:lnTo>
                      <a:pt x="3452" y="3452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9" name="Google Shape;5709;g11ecfa7e1b1_0_64"/>
              <p:cNvSpPr/>
              <p:nvPr/>
            </p:nvSpPr>
            <p:spPr>
              <a:xfrm>
                <a:off x="3446389" y="1719951"/>
                <a:ext cx="54840" cy="54840"/>
              </a:xfrm>
              <a:custGeom>
                <a:rect b="b" l="l" r="r" t="t"/>
                <a:pathLst>
                  <a:path extrusionOk="0" h="3521" w="3521">
                    <a:moveTo>
                      <a:pt x="0" y="0"/>
                    </a:moveTo>
                    <a:lnTo>
                      <a:pt x="0" y="3521"/>
                    </a:lnTo>
                    <a:lnTo>
                      <a:pt x="3521" y="3521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0" name="Google Shape;5710;g11ecfa7e1b1_0_64"/>
              <p:cNvSpPr/>
              <p:nvPr/>
            </p:nvSpPr>
            <p:spPr>
              <a:xfrm>
                <a:off x="3446918" y="1720512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0"/>
                    </a:lnTo>
                    <a:lnTo>
                      <a:pt x="3452" y="3450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1" name="Google Shape;5711;g11ecfa7e1b1_0_64"/>
              <p:cNvSpPr/>
              <p:nvPr/>
            </p:nvSpPr>
            <p:spPr>
              <a:xfrm>
                <a:off x="3446389" y="1666280"/>
                <a:ext cx="54840" cy="54777"/>
              </a:xfrm>
              <a:custGeom>
                <a:rect b="b" l="l" r="r" t="t"/>
                <a:pathLst>
                  <a:path extrusionOk="0" h="3517" w="3521">
                    <a:moveTo>
                      <a:pt x="0" y="0"/>
                    </a:moveTo>
                    <a:lnTo>
                      <a:pt x="0" y="3517"/>
                    </a:lnTo>
                    <a:lnTo>
                      <a:pt x="3521" y="3517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2" name="Google Shape;5712;g11ecfa7e1b1_0_64"/>
              <p:cNvSpPr/>
              <p:nvPr/>
            </p:nvSpPr>
            <p:spPr>
              <a:xfrm>
                <a:off x="3446918" y="1666809"/>
                <a:ext cx="53780" cy="53718"/>
              </a:xfrm>
              <a:custGeom>
                <a:rect b="b" l="l" r="r" t="t"/>
                <a:pathLst>
                  <a:path extrusionOk="0" h="3449" w="3453">
                    <a:moveTo>
                      <a:pt x="1" y="1"/>
                    </a:moveTo>
                    <a:lnTo>
                      <a:pt x="1" y="3448"/>
                    </a:lnTo>
                    <a:lnTo>
                      <a:pt x="3452" y="3448"/>
                    </a:ln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3" name="Google Shape;5713;g11ecfa7e1b1_0_64"/>
              <p:cNvSpPr/>
              <p:nvPr/>
            </p:nvSpPr>
            <p:spPr>
              <a:xfrm>
                <a:off x="3446389" y="1612515"/>
                <a:ext cx="54840" cy="54871"/>
              </a:xfrm>
              <a:custGeom>
                <a:rect b="b" l="l" r="r" t="t"/>
                <a:pathLst>
                  <a:path extrusionOk="0" h="3523" w="3521">
                    <a:moveTo>
                      <a:pt x="0" y="1"/>
                    </a:moveTo>
                    <a:lnTo>
                      <a:pt x="0" y="3522"/>
                    </a:lnTo>
                    <a:lnTo>
                      <a:pt x="3521" y="3522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4" name="Google Shape;5714;g11ecfa7e1b1_0_64"/>
              <p:cNvSpPr/>
              <p:nvPr/>
            </p:nvSpPr>
            <p:spPr>
              <a:xfrm>
                <a:off x="3446918" y="1613075"/>
                <a:ext cx="53780" cy="53749"/>
              </a:xfrm>
              <a:custGeom>
                <a:rect b="b" l="l" r="r" t="t"/>
                <a:pathLst>
                  <a:path extrusionOk="0" h="3451" w="3453">
                    <a:moveTo>
                      <a:pt x="1" y="0"/>
                    </a:moveTo>
                    <a:lnTo>
                      <a:pt x="1" y="3451"/>
                    </a:lnTo>
                    <a:lnTo>
                      <a:pt x="3452" y="3451"/>
                    </a:lnTo>
                    <a:lnTo>
                      <a:pt x="3452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5" name="Google Shape;5715;g11ecfa7e1b1_0_64"/>
              <p:cNvSpPr/>
              <p:nvPr/>
            </p:nvSpPr>
            <p:spPr>
              <a:xfrm>
                <a:off x="3393247" y="204283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6" name="Google Shape;5716;g11ecfa7e1b1_0_64"/>
              <p:cNvSpPr/>
              <p:nvPr/>
            </p:nvSpPr>
            <p:spPr>
              <a:xfrm>
                <a:off x="3392686" y="1881137"/>
                <a:ext cx="54808" cy="54840"/>
              </a:xfrm>
              <a:custGeom>
                <a:rect b="b" l="l" r="r" t="t"/>
                <a:pathLst>
                  <a:path extrusionOk="0" h="3521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7" name="Google Shape;5717;g11ecfa7e1b1_0_64"/>
              <p:cNvSpPr/>
              <p:nvPr/>
            </p:nvSpPr>
            <p:spPr>
              <a:xfrm>
                <a:off x="3393247" y="1881666"/>
                <a:ext cx="53687" cy="53765"/>
              </a:xfrm>
              <a:custGeom>
                <a:rect b="b" l="l" r="r" t="t"/>
                <a:pathLst>
                  <a:path extrusionOk="0" h="3452" w="3447">
                    <a:moveTo>
                      <a:pt x="0" y="1"/>
                    </a:moveTo>
                    <a:lnTo>
                      <a:pt x="0" y="3451"/>
                    </a:lnTo>
                    <a:lnTo>
                      <a:pt x="3447" y="3451"/>
                    </a:lnTo>
                    <a:lnTo>
                      <a:pt x="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8" name="Google Shape;5718;g11ecfa7e1b1_0_64"/>
              <p:cNvSpPr/>
              <p:nvPr/>
            </p:nvSpPr>
            <p:spPr>
              <a:xfrm>
                <a:off x="3392686" y="1827450"/>
                <a:ext cx="54808" cy="54793"/>
              </a:xfrm>
              <a:custGeom>
                <a:rect b="b" l="l" r="r" t="t"/>
                <a:pathLst>
                  <a:path extrusionOk="0" h="3518" w="3519">
                    <a:moveTo>
                      <a:pt x="1" y="0"/>
                    </a:moveTo>
                    <a:lnTo>
                      <a:pt x="1" y="3518"/>
                    </a:lnTo>
                    <a:lnTo>
                      <a:pt x="3518" y="3518"/>
                    </a:ln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9" name="Google Shape;5719;g11ecfa7e1b1_0_64"/>
              <p:cNvSpPr/>
              <p:nvPr/>
            </p:nvSpPr>
            <p:spPr>
              <a:xfrm>
                <a:off x="3393247" y="1827979"/>
                <a:ext cx="53687" cy="53703"/>
              </a:xfrm>
              <a:custGeom>
                <a:rect b="b" l="l" r="r" t="t"/>
                <a:pathLst>
                  <a:path extrusionOk="0" h="3448" w="3447">
                    <a:moveTo>
                      <a:pt x="0" y="0"/>
                    </a:moveTo>
                    <a:lnTo>
                      <a:pt x="0" y="3448"/>
                    </a:lnTo>
                    <a:lnTo>
                      <a:pt x="3447" y="3448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0" name="Google Shape;5720;g11ecfa7e1b1_0_64"/>
              <p:cNvSpPr/>
              <p:nvPr/>
            </p:nvSpPr>
            <p:spPr>
              <a:xfrm>
                <a:off x="3392686" y="1773700"/>
                <a:ext cx="54808" cy="54855"/>
              </a:xfrm>
              <a:custGeom>
                <a:rect b="b" l="l" r="r" t="t"/>
                <a:pathLst>
                  <a:path extrusionOk="0" h="3522" w="3519">
                    <a:moveTo>
                      <a:pt x="1" y="1"/>
                    </a:moveTo>
                    <a:lnTo>
                      <a:pt x="1" y="3521"/>
                    </a:lnTo>
                    <a:lnTo>
                      <a:pt x="3518" y="3521"/>
                    </a:lnTo>
                    <a:lnTo>
                      <a:pt x="35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1" name="Google Shape;5721;g11ecfa7e1b1_0_64"/>
              <p:cNvSpPr/>
              <p:nvPr/>
            </p:nvSpPr>
            <p:spPr>
              <a:xfrm>
                <a:off x="3393247" y="1774246"/>
                <a:ext cx="53687" cy="53749"/>
              </a:xfrm>
              <a:custGeom>
                <a:rect b="b" l="l" r="r" t="t"/>
                <a:pathLst>
                  <a:path extrusionOk="0" h="3451" w="3447">
                    <a:moveTo>
                      <a:pt x="0" y="0"/>
                    </a:moveTo>
                    <a:lnTo>
                      <a:pt x="0" y="3450"/>
                    </a:lnTo>
                    <a:lnTo>
                      <a:pt x="3447" y="3450"/>
                    </a:lnTo>
                    <a:lnTo>
                      <a:pt x="3447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2" name="Google Shape;5722;g11ecfa7e1b1_0_64"/>
              <p:cNvSpPr/>
              <p:nvPr/>
            </p:nvSpPr>
            <p:spPr>
              <a:xfrm>
                <a:off x="3338952" y="1988604"/>
                <a:ext cx="54840" cy="54808"/>
              </a:xfrm>
              <a:custGeom>
                <a:rect b="b" l="l" r="r" t="t"/>
                <a:pathLst>
                  <a:path extrusionOk="0" h="3519" w="3521">
                    <a:moveTo>
                      <a:pt x="1" y="1"/>
                    </a:moveTo>
                    <a:lnTo>
                      <a:pt x="1" y="3519"/>
                    </a:lnTo>
                    <a:lnTo>
                      <a:pt x="3521" y="3519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3" name="Google Shape;5723;g11ecfa7e1b1_0_64"/>
              <p:cNvSpPr/>
              <p:nvPr/>
            </p:nvSpPr>
            <p:spPr>
              <a:xfrm>
                <a:off x="3339513" y="1989165"/>
                <a:ext cx="53749" cy="53687"/>
              </a:xfrm>
              <a:custGeom>
                <a:rect b="b" l="l" r="r" t="t"/>
                <a:pathLst>
                  <a:path extrusionOk="0" h="3447" w="3451">
                    <a:moveTo>
                      <a:pt x="0" y="1"/>
                    </a:moveTo>
                    <a:lnTo>
                      <a:pt x="0" y="3447"/>
                    </a:lnTo>
                    <a:lnTo>
                      <a:pt x="3450" y="3447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4" name="Google Shape;5724;g11ecfa7e1b1_0_64"/>
              <p:cNvSpPr/>
              <p:nvPr/>
            </p:nvSpPr>
            <p:spPr>
              <a:xfrm>
                <a:off x="3338952" y="1934871"/>
                <a:ext cx="54840" cy="54855"/>
              </a:xfrm>
              <a:custGeom>
                <a:rect b="b" l="l" r="r" t="t"/>
                <a:pathLst>
                  <a:path extrusionOk="0" h="3522" w="3521">
                    <a:moveTo>
                      <a:pt x="1" y="1"/>
                    </a:moveTo>
                    <a:lnTo>
                      <a:pt x="1" y="3521"/>
                    </a:lnTo>
                    <a:lnTo>
                      <a:pt x="3521" y="3521"/>
                    </a:lnTo>
                    <a:lnTo>
                      <a:pt x="3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5" name="Google Shape;5725;g11ecfa7e1b1_0_64"/>
              <p:cNvSpPr/>
              <p:nvPr/>
            </p:nvSpPr>
            <p:spPr>
              <a:xfrm>
                <a:off x="3339513" y="1935416"/>
                <a:ext cx="53749" cy="53765"/>
              </a:xfrm>
              <a:custGeom>
                <a:rect b="b" l="l" r="r" t="t"/>
                <a:pathLst>
                  <a:path extrusionOk="0" h="3452" w="3451">
                    <a:moveTo>
                      <a:pt x="0" y="0"/>
                    </a:moveTo>
                    <a:lnTo>
                      <a:pt x="0" y="3452"/>
                    </a:lnTo>
                    <a:lnTo>
                      <a:pt x="3450" y="3452"/>
                    </a:lnTo>
                    <a:lnTo>
                      <a:pt x="3450" y="0"/>
                    </a:lnTo>
                    <a:close/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9" name="Shape 5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" name="Google Shape;5730;p36"/>
          <p:cNvSpPr txBox="1"/>
          <p:nvPr>
            <p:ph type="title"/>
          </p:nvPr>
        </p:nvSpPr>
        <p:spPr>
          <a:xfrm>
            <a:off x="1334700" y="839125"/>
            <a:ext cx="64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Merci de votre attention !</a:t>
            </a:r>
            <a:endParaRPr/>
          </a:p>
        </p:txBody>
      </p:sp>
      <p:sp>
        <p:nvSpPr>
          <p:cNvPr id="5731" name="Google Shape;5731;p36"/>
          <p:cNvSpPr txBox="1"/>
          <p:nvPr/>
        </p:nvSpPr>
        <p:spPr>
          <a:xfrm>
            <a:off x="3038700" y="1995800"/>
            <a:ext cx="30666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sng" cap="none" strike="noStrike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discord.gg/8tVCZJG</a:t>
            </a:r>
            <a:endParaRPr b="0" i="0" sz="1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 écrit : canal #en-direct</a:t>
            </a:r>
            <a:endParaRPr b="0" i="0" sz="1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Par oral : lever la main (:</a:t>
            </a:r>
            <a:endParaRPr b="0" i="0" sz="16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3" name="Shape 4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Google Shape;4264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Points clés</a:t>
            </a:r>
            <a:endParaRPr/>
          </a:p>
        </p:txBody>
      </p:sp>
      <p:sp>
        <p:nvSpPr>
          <p:cNvPr id="4265" name="Google Shape;4265;p6"/>
          <p:cNvSpPr txBox="1"/>
          <p:nvPr>
            <p:ph idx="2" type="title"/>
          </p:nvPr>
        </p:nvSpPr>
        <p:spPr>
          <a:xfrm>
            <a:off x="770594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Les variables explicites</a:t>
            </a:r>
            <a:endParaRPr/>
          </a:p>
        </p:txBody>
      </p:sp>
      <p:sp>
        <p:nvSpPr>
          <p:cNvPr id="4266" name="Google Shape;4266;p6"/>
          <p:cNvSpPr txBox="1"/>
          <p:nvPr>
            <p:ph idx="1" type="subTitle"/>
          </p:nvPr>
        </p:nvSpPr>
        <p:spPr>
          <a:xfrm>
            <a:off x="770594" y="3529786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Le peaufinage (fine tuning) prend du temps mais est important.</a:t>
            </a:r>
            <a:endParaRPr/>
          </a:p>
        </p:txBody>
      </p:sp>
      <p:sp>
        <p:nvSpPr>
          <p:cNvPr id="4267" name="Google Shape;4267;p6"/>
          <p:cNvSpPr txBox="1"/>
          <p:nvPr>
            <p:ph idx="3" type="title"/>
          </p:nvPr>
        </p:nvSpPr>
        <p:spPr>
          <a:xfrm>
            <a:off x="3442651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Les règles implicites</a:t>
            </a:r>
            <a:endParaRPr/>
          </a:p>
        </p:txBody>
      </p:sp>
      <p:sp>
        <p:nvSpPr>
          <p:cNvPr id="4268" name="Google Shape;4268;p6"/>
          <p:cNvSpPr txBox="1"/>
          <p:nvPr>
            <p:ph idx="4" type="subTitle"/>
          </p:nvPr>
        </p:nvSpPr>
        <p:spPr>
          <a:xfrm>
            <a:off x="3442651" y="3529797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Ajouter, modifier ou enlever une règle provoque des effets de bord.</a:t>
            </a:r>
            <a:endParaRPr/>
          </a:p>
        </p:txBody>
      </p:sp>
      <p:sp>
        <p:nvSpPr>
          <p:cNvPr id="4269" name="Google Shape;4269;p6"/>
          <p:cNvSpPr txBox="1"/>
          <p:nvPr>
            <p:ph idx="5" type="title"/>
          </p:nvPr>
        </p:nvSpPr>
        <p:spPr>
          <a:xfrm>
            <a:off x="6114706" y="3117600"/>
            <a:ext cx="22587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Itération et explicitation</a:t>
            </a:r>
            <a:endParaRPr/>
          </a:p>
        </p:txBody>
      </p:sp>
      <p:sp>
        <p:nvSpPr>
          <p:cNvPr id="4270" name="Google Shape;4270;p6"/>
          <p:cNvSpPr txBox="1"/>
          <p:nvPr>
            <p:ph idx="6" type="subTitle"/>
          </p:nvPr>
        </p:nvSpPr>
        <p:spPr>
          <a:xfrm>
            <a:off x="6114706" y="3529797"/>
            <a:ext cx="22587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Si tu n’arrives pas à décrire ton jeu, tu ne peux pas le développer.</a:t>
            </a:r>
            <a:endParaRPr/>
          </a:p>
        </p:txBody>
      </p:sp>
      <p:pic>
        <p:nvPicPr>
          <p:cNvPr id="4271" name="Google Shape;427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200" y="1017725"/>
            <a:ext cx="1947475" cy="19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2" name="Google Shape;42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8263" y="1017725"/>
            <a:ext cx="1947475" cy="19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3" name="Google Shape;427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0338" y="1017725"/>
            <a:ext cx="1947475" cy="19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7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8" name="Google Shape;4278;p8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Le Game Design</a:t>
            </a:r>
            <a:endParaRPr/>
          </a:p>
        </p:txBody>
      </p:sp>
      <p:sp>
        <p:nvSpPr>
          <p:cNvPr id="4279" name="Google Shape;4279;p8"/>
          <p:cNvSpPr txBox="1"/>
          <p:nvPr>
            <p:ph idx="1" type="subTitle"/>
          </p:nvPr>
        </p:nvSpPr>
        <p:spPr>
          <a:xfrm>
            <a:off x="1753050" y="2289400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Le Prince Caspian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3" name="Shape 4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" name="Google Shape;4284;g1d157ec8bc0_2_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Plan</a:t>
            </a:r>
            <a:endParaRPr/>
          </a:p>
        </p:txBody>
      </p:sp>
      <p:sp>
        <p:nvSpPr>
          <p:cNvPr id="4285" name="Google Shape;4285;g1d157ec8bc0_2_0"/>
          <p:cNvSpPr txBox="1"/>
          <p:nvPr>
            <p:ph idx="2" type="body"/>
          </p:nvPr>
        </p:nvSpPr>
        <p:spPr>
          <a:xfrm>
            <a:off x="4897950" y="1373550"/>
            <a:ext cx="3837000" cy="3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On fait quoi?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Un puzzle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Analyse de jeu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en"/>
              <a:t>Exercice !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9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10"/>
          <p:cNvSpPr txBox="1"/>
          <p:nvPr>
            <p:ph idx="2" type="title"/>
          </p:nvPr>
        </p:nvSpPr>
        <p:spPr>
          <a:xfrm>
            <a:off x="311700" y="1106125"/>
            <a:ext cx="85206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On fait quoi ?</a:t>
            </a:r>
            <a:endParaRPr/>
          </a:p>
        </p:txBody>
      </p:sp>
      <p:sp>
        <p:nvSpPr>
          <p:cNvPr id="4291" name="Google Shape;4291;p10"/>
          <p:cNvSpPr txBox="1"/>
          <p:nvPr>
            <p:ph idx="1" type="subTitle"/>
          </p:nvPr>
        </p:nvSpPr>
        <p:spPr>
          <a:xfrm>
            <a:off x="1753050" y="2370125"/>
            <a:ext cx="563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Ouais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5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p11"/>
          <p:cNvSpPr txBox="1"/>
          <p:nvPr>
            <p:ph idx="1" type="body"/>
          </p:nvPr>
        </p:nvSpPr>
        <p:spPr>
          <a:xfrm>
            <a:off x="778900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600"/>
              <a:buNone/>
            </a:pPr>
            <a:r>
              <a:rPr lang="en"/>
              <a:t>Quel type d'expérience voulez-vous offrir ?</a:t>
            </a:r>
            <a:endParaRPr/>
          </a:p>
        </p:txBody>
      </p:sp>
      <p:sp>
        <p:nvSpPr>
          <p:cNvPr id="4297" name="Google Shape;4297;p11"/>
          <p:cNvSpPr txBox="1"/>
          <p:nvPr>
            <p:ph idx="2" type="body"/>
          </p:nvPr>
        </p:nvSpPr>
        <p:spPr>
          <a:xfrm>
            <a:off x="4803804" y="1302400"/>
            <a:ext cx="3561300" cy="3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600"/>
              <a:buNone/>
            </a:pPr>
            <a:r>
              <a:rPr lang="en"/>
              <a:t>Quel type de problème voulez-vous que le joueur résolve ?</a:t>
            </a:r>
            <a:endParaRPr/>
          </a:p>
        </p:txBody>
      </p:sp>
      <p:sp>
        <p:nvSpPr>
          <p:cNvPr id="4298" name="Google Shape;4298;p1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Avant de foncer...</a:t>
            </a:r>
            <a:endParaRPr/>
          </a:p>
        </p:txBody>
      </p:sp>
      <p:pic>
        <p:nvPicPr>
          <p:cNvPr id="4299" name="Google Shape;4299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813" y="2094946"/>
            <a:ext cx="4188375" cy="2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3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p12"/>
          <p:cNvSpPr txBox="1"/>
          <p:nvPr>
            <p:ph idx="1" type="body"/>
          </p:nvPr>
        </p:nvSpPr>
        <p:spPr>
          <a:xfrm>
            <a:off x="698175" y="1394550"/>
            <a:ext cx="70725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Il faut des éléments pour que le jeu fasse envie !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Des objectifs précis.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Des règles intéressantes.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Des retours réguliers.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Du </a:t>
            </a:r>
            <a:r>
              <a:rPr lang="en" u="sng">
                <a:solidFill>
                  <a:schemeClr val="hlink"/>
                </a:solidFill>
                <a:hlinkClick r:id="rId3"/>
              </a:rPr>
              <a:t>CHALLENGE</a:t>
            </a:r>
            <a:r>
              <a:rPr lang="en"/>
              <a:t>.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Et de la motivation.</a:t>
            </a:r>
            <a:endParaRPr/>
          </a:p>
        </p:txBody>
      </p:sp>
      <p:sp>
        <p:nvSpPr>
          <p:cNvPr id="4305" name="Google Shape;4305;p12"/>
          <p:cNvSpPr txBox="1"/>
          <p:nvPr>
            <p:ph type="title"/>
          </p:nvPr>
        </p:nvSpPr>
        <p:spPr>
          <a:xfrm>
            <a:off x="311700" y="441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L’expérience du point de vue du·de la joueur·euse</a:t>
            </a:r>
            <a:endParaRPr/>
          </a:p>
        </p:txBody>
      </p:sp>
      <p:pic>
        <p:nvPicPr>
          <p:cNvPr id="4306" name="Google Shape;4306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9300" y="2527875"/>
            <a:ext cx="3164926" cy="21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 Videogames Newslet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C9741B"/>
      </a:accent2>
      <a:accent3>
        <a:srgbClr val="F1C232"/>
      </a:accent3>
      <a:accent4>
        <a:srgbClr val="FFE599"/>
      </a:accent4>
      <a:accent5>
        <a:srgbClr val="BF9000"/>
      </a:accent5>
      <a:accent6>
        <a:srgbClr val="1C4587"/>
      </a:accent6>
      <a:hlink>
        <a:srgbClr val="FFD9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